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1"/>
    <p:sldMasterId id="2147484611" r:id="rId2"/>
    <p:sldMasterId id="2147484643" r:id="rId3"/>
    <p:sldMasterId id="2147484682" r:id="rId4"/>
    <p:sldMasterId id="2147484762" r:id="rId5"/>
    <p:sldMasterId id="2147484813" r:id="rId6"/>
    <p:sldMasterId id="2147484831" r:id="rId7"/>
  </p:sldMasterIdLst>
  <p:notesMasterIdLst>
    <p:notesMasterId r:id="rId42"/>
  </p:notesMasterIdLst>
  <p:handoutMasterIdLst>
    <p:handoutMasterId r:id="rId43"/>
  </p:handoutMasterIdLst>
  <p:sldIdLst>
    <p:sldId id="2134804411" r:id="rId8"/>
    <p:sldId id="2134804487" r:id="rId9"/>
    <p:sldId id="2134804458" r:id="rId10"/>
    <p:sldId id="2134804428" r:id="rId11"/>
    <p:sldId id="2134804459" r:id="rId12"/>
    <p:sldId id="2134804460" r:id="rId13"/>
    <p:sldId id="2134804440" r:id="rId14"/>
    <p:sldId id="2134804461" r:id="rId15"/>
    <p:sldId id="2134804465" r:id="rId16"/>
    <p:sldId id="2134804466" r:id="rId17"/>
    <p:sldId id="2134804467" r:id="rId18"/>
    <p:sldId id="2134804477" r:id="rId19"/>
    <p:sldId id="2134804478" r:id="rId20"/>
    <p:sldId id="2134804479" r:id="rId21"/>
    <p:sldId id="2134804462" r:id="rId22"/>
    <p:sldId id="2134804468" r:id="rId23"/>
    <p:sldId id="2134804469" r:id="rId24"/>
    <p:sldId id="2134804470" r:id="rId25"/>
    <p:sldId id="2134804471" r:id="rId26"/>
    <p:sldId id="2134804463" r:id="rId27"/>
    <p:sldId id="2134804472" r:id="rId28"/>
    <p:sldId id="2134804473" r:id="rId29"/>
    <p:sldId id="2134804464" r:id="rId30"/>
    <p:sldId id="2134804474" r:id="rId31"/>
    <p:sldId id="2134804475" r:id="rId32"/>
    <p:sldId id="2134804480" r:id="rId33"/>
    <p:sldId id="2134804483" r:id="rId34"/>
    <p:sldId id="2134804481" r:id="rId35"/>
    <p:sldId id="2134804486" r:id="rId36"/>
    <p:sldId id="2134804484" r:id="rId37"/>
    <p:sldId id="2134804485" r:id="rId38"/>
    <p:sldId id="2134804443" r:id="rId39"/>
    <p:sldId id="2134804447" r:id="rId40"/>
    <p:sldId id="2076136193"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F72B1B-FB1A-43D3-8589-EC7F31B0730D}">
          <p14:sldIdLst>
            <p14:sldId id="2134804411"/>
            <p14:sldId id="2134804487"/>
            <p14:sldId id="2134804458"/>
            <p14:sldId id="2134804428"/>
            <p14:sldId id="2134804459"/>
            <p14:sldId id="2134804460"/>
            <p14:sldId id="2134804440"/>
            <p14:sldId id="2134804461"/>
            <p14:sldId id="2134804465"/>
            <p14:sldId id="2134804466"/>
            <p14:sldId id="2134804467"/>
            <p14:sldId id="2134804477"/>
            <p14:sldId id="2134804478"/>
            <p14:sldId id="2134804479"/>
            <p14:sldId id="2134804462"/>
            <p14:sldId id="2134804468"/>
            <p14:sldId id="2134804469"/>
            <p14:sldId id="2134804470"/>
            <p14:sldId id="2134804471"/>
            <p14:sldId id="2134804463"/>
            <p14:sldId id="2134804472"/>
            <p14:sldId id="2134804473"/>
            <p14:sldId id="2134804464"/>
            <p14:sldId id="2134804474"/>
            <p14:sldId id="2134804475"/>
            <p14:sldId id="2134804480"/>
            <p14:sldId id="2134804483"/>
            <p14:sldId id="2134804481"/>
            <p14:sldId id="2134804486"/>
            <p14:sldId id="2134804484"/>
            <p14:sldId id="2134804485"/>
            <p14:sldId id="2134804443"/>
            <p14:sldId id="2134804447"/>
            <p14:sldId id="20761361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50E6FF"/>
    <a:srgbClr val="D4D4D6"/>
    <a:srgbClr val="79FEFE"/>
    <a:srgbClr val="E8E8E8"/>
    <a:srgbClr val="FFFFFF"/>
    <a:srgbClr val="EBEBEB"/>
    <a:srgbClr val="3C3C41"/>
    <a:srgbClr val="1A1A1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48" y="9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FFA22-B5E9-497F-BE8A-BD20970460A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s-ES"/>
        </a:p>
      </dgm:t>
    </dgm:pt>
    <dgm:pt modelId="{6A4E8741-A62D-44AF-A4F1-780A57F94C70}">
      <dgm:prSet phldrT="[Text]"/>
      <dgm:spPr/>
      <dgm:t>
        <a:bodyPr/>
        <a:lstStyle/>
        <a:p>
          <a:pPr>
            <a:lnSpc>
              <a:spcPct val="100000"/>
            </a:lnSpc>
            <a:defRPr b="1"/>
          </a:pPr>
          <a:r>
            <a:rPr lang="en-US"/>
            <a:t>Day 1 (Meetings)</a:t>
          </a:r>
          <a:endParaRPr lang="es-ES"/>
        </a:p>
      </dgm:t>
    </dgm:pt>
    <dgm:pt modelId="{16AEBC00-7911-4AF0-9D54-422AFCD44466}" type="parTrans" cxnId="{33E7AD14-57F5-4135-A4E6-5808A94F8B2F}">
      <dgm:prSet/>
      <dgm:spPr/>
      <dgm:t>
        <a:bodyPr/>
        <a:lstStyle/>
        <a:p>
          <a:endParaRPr lang="es-ES"/>
        </a:p>
      </dgm:t>
    </dgm:pt>
    <dgm:pt modelId="{3B65FD5C-91DD-4C7A-A251-9CA58DC50CFC}" type="sibTrans" cxnId="{33E7AD14-57F5-4135-A4E6-5808A94F8B2F}">
      <dgm:prSet/>
      <dgm:spPr/>
      <dgm:t>
        <a:bodyPr/>
        <a:lstStyle/>
        <a:p>
          <a:endParaRPr lang="es-ES"/>
        </a:p>
      </dgm:t>
    </dgm:pt>
    <dgm:pt modelId="{681FB60C-733E-4E7E-BE96-3465B3521949}">
      <dgm:prSet phldrT="[Text]"/>
      <dgm:spPr/>
      <dgm:t>
        <a:bodyPr/>
        <a:lstStyle/>
        <a:p>
          <a:pPr>
            <a:lnSpc>
              <a:spcPct val="100000"/>
            </a:lnSpc>
          </a:pPr>
          <a:r>
            <a:rPr lang="en-US" dirty="0"/>
            <a:t>Quick-off meeting</a:t>
          </a:r>
          <a:endParaRPr lang="es-ES" dirty="0"/>
        </a:p>
      </dgm:t>
    </dgm:pt>
    <dgm:pt modelId="{8B8215E7-3FB4-4EBC-B11F-1BC5CE094F6A}" type="parTrans" cxnId="{510E1301-6437-485B-9485-4BD2BFB0A097}">
      <dgm:prSet/>
      <dgm:spPr/>
      <dgm:t>
        <a:bodyPr/>
        <a:lstStyle/>
        <a:p>
          <a:endParaRPr lang="es-ES"/>
        </a:p>
      </dgm:t>
    </dgm:pt>
    <dgm:pt modelId="{BED2D02E-2C0C-437B-9A13-1C2B780F6C28}" type="sibTrans" cxnId="{510E1301-6437-485B-9485-4BD2BFB0A097}">
      <dgm:prSet/>
      <dgm:spPr/>
      <dgm:t>
        <a:bodyPr/>
        <a:lstStyle/>
        <a:p>
          <a:endParaRPr lang="es-ES"/>
        </a:p>
      </dgm:t>
    </dgm:pt>
    <dgm:pt modelId="{AD5ACF83-6560-4C6E-AE8A-5873841D54EA}">
      <dgm:prSet phldrT="[Text]"/>
      <dgm:spPr/>
      <dgm:t>
        <a:bodyPr/>
        <a:lstStyle/>
        <a:p>
          <a:pPr>
            <a:lnSpc>
              <a:spcPct val="100000"/>
            </a:lnSpc>
            <a:defRPr b="1"/>
          </a:pPr>
          <a:r>
            <a:rPr lang="en-US"/>
            <a:t>Day 2 (Meetings)</a:t>
          </a:r>
          <a:endParaRPr lang="es-ES"/>
        </a:p>
      </dgm:t>
    </dgm:pt>
    <dgm:pt modelId="{F4D32C3D-BF66-4AEE-A05D-3406857F13BE}" type="parTrans" cxnId="{248CE9B9-0024-4B31-8B9F-64DCEFF1E81C}">
      <dgm:prSet/>
      <dgm:spPr/>
      <dgm:t>
        <a:bodyPr/>
        <a:lstStyle/>
        <a:p>
          <a:endParaRPr lang="es-ES"/>
        </a:p>
      </dgm:t>
    </dgm:pt>
    <dgm:pt modelId="{944C91F7-F477-4F04-B3BE-907440624FE6}" type="sibTrans" cxnId="{248CE9B9-0024-4B31-8B9F-64DCEFF1E81C}">
      <dgm:prSet/>
      <dgm:spPr/>
      <dgm:t>
        <a:bodyPr/>
        <a:lstStyle/>
        <a:p>
          <a:endParaRPr lang="es-ES"/>
        </a:p>
      </dgm:t>
    </dgm:pt>
    <dgm:pt modelId="{944493E2-1574-4674-AC77-721D8C827561}">
      <dgm:prSet phldrT="[Text]"/>
      <dgm:spPr/>
      <dgm:t>
        <a:bodyPr/>
        <a:lstStyle/>
        <a:p>
          <a:pPr>
            <a:lnSpc>
              <a:spcPct val="100000"/>
            </a:lnSpc>
          </a:pPr>
          <a:r>
            <a:rPr lang="en-US" dirty="0"/>
            <a:t>Finish survey</a:t>
          </a:r>
          <a:endParaRPr lang="es-ES" dirty="0"/>
        </a:p>
      </dgm:t>
    </dgm:pt>
    <dgm:pt modelId="{F714D90A-90E8-42EA-8961-CA5507A0D780}" type="parTrans" cxnId="{085E89DD-50EC-41E2-90C6-0F6F9C302678}">
      <dgm:prSet/>
      <dgm:spPr/>
      <dgm:t>
        <a:bodyPr/>
        <a:lstStyle/>
        <a:p>
          <a:endParaRPr lang="es-ES"/>
        </a:p>
      </dgm:t>
    </dgm:pt>
    <dgm:pt modelId="{99654D93-AC1C-47E5-986F-17D966DE049C}" type="sibTrans" cxnId="{085E89DD-50EC-41E2-90C6-0F6F9C302678}">
      <dgm:prSet/>
      <dgm:spPr/>
      <dgm:t>
        <a:bodyPr/>
        <a:lstStyle/>
        <a:p>
          <a:endParaRPr lang="es-ES"/>
        </a:p>
      </dgm:t>
    </dgm:pt>
    <dgm:pt modelId="{C3AF159E-DB32-439A-91F6-E5F58321B36C}">
      <dgm:prSet phldrT="[Text]"/>
      <dgm:spPr/>
      <dgm:t>
        <a:bodyPr/>
        <a:lstStyle/>
        <a:p>
          <a:pPr>
            <a:lnSpc>
              <a:spcPct val="100000"/>
            </a:lnSpc>
            <a:defRPr b="1"/>
          </a:pPr>
          <a:r>
            <a:rPr lang="en-US"/>
            <a:t>Day 3 (Offline work)</a:t>
          </a:r>
          <a:endParaRPr lang="es-ES"/>
        </a:p>
      </dgm:t>
    </dgm:pt>
    <dgm:pt modelId="{EDA358D5-3467-4A87-9B36-4C94D37EC452}" type="parTrans" cxnId="{13BBB5EA-F39B-4F59-8D55-103AFD572C4C}">
      <dgm:prSet/>
      <dgm:spPr/>
      <dgm:t>
        <a:bodyPr/>
        <a:lstStyle/>
        <a:p>
          <a:endParaRPr lang="es-ES"/>
        </a:p>
      </dgm:t>
    </dgm:pt>
    <dgm:pt modelId="{9F4D3DD4-1102-45A2-A9D7-4F9F8C7584CE}" type="sibTrans" cxnId="{13BBB5EA-F39B-4F59-8D55-103AFD572C4C}">
      <dgm:prSet/>
      <dgm:spPr/>
      <dgm:t>
        <a:bodyPr/>
        <a:lstStyle/>
        <a:p>
          <a:endParaRPr lang="es-ES"/>
        </a:p>
      </dgm:t>
    </dgm:pt>
    <dgm:pt modelId="{D2051DFC-1334-40FA-B94B-D719BFF06B05}">
      <dgm:prSet phldrT="[Text]"/>
      <dgm:spPr/>
      <dgm:t>
        <a:bodyPr/>
        <a:lstStyle/>
        <a:p>
          <a:pPr>
            <a:lnSpc>
              <a:spcPct val="100000"/>
            </a:lnSpc>
          </a:pPr>
          <a:r>
            <a:rPr lang="en-US" dirty="0"/>
            <a:t>Analyze data</a:t>
          </a:r>
          <a:endParaRPr lang="es-ES" dirty="0"/>
        </a:p>
      </dgm:t>
    </dgm:pt>
    <dgm:pt modelId="{ECEA96FC-653D-408B-9FED-8A91173A3E49}" type="parTrans" cxnId="{FF3DB6D1-0B71-4625-AF24-84D93A6C29BC}">
      <dgm:prSet/>
      <dgm:spPr/>
      <dgm:t>
        <a:bodyPr/>
        <a:lstStyle/>
        <a:p>
          <a:endParaRPr lang="es-ES"/>
        </a:p>
      </dgm:t>
    </dgm:pt>
    <dgm:pt modelId="{29B2BC53-244D-45FF-9908-84E3D2FB883F}" type="sibTrans" cxnId="{FF3DB6D1-0B71-4625-AF24-84D93A6C29BC}">
      <dgm:prSet/>
      <dgm:spPr/>
      <dgm:t>
        <a:bodyPr/>
        <a:lstStyle/>
        <a:p>
          <a:endParaRPr lang="es-ES"/>
        </a:p>
      </dgm:t>
    </dgm:pt>
    <dgm:pt modelId="{8F5E4211-F373-4D62-A902-03B840D21294}">
      <dgm:prSet phldrT="[Text]"/>
      <dgm:spPr/>
      <dgm:t>
        <a:bodyPr/>
        <a:lstStyle/>
        <a:p>
          <a:pPr>
            <a:lnSpc>
              <a:spcPct val="100000"/>
            </a:lnSpc>
            <a:defRPr b="1"/>
          </a:pPr>
          <a:r>
            <a:rPr lang="en-US"/>
            <a:t>Day 4 (Offline)</a:t>
          </a:r>
          <a:endParaRPr lang="es-ES"/>
        </a:p>
      </dgm:t>
    </dgm:pt>
    <dgm:pt modelId="{886D99C1-378C-411A-AD8C-27207C40AF5C}" type="parTrans" cxnId="{39B2A80B-98F4-4238-A01F-5238CBCCF3E5}">
      <dgm:prSet/>
      <dgm:spPr/>
      <dgm:t>
        <a:bodyPr/>
        <a:lstStyle/>
        <a:p>
          <a:endParaRPr lang="es-ES"/>
        </a:p>
      </dgm:t>
    </dgm:pt>
    <dgm:pt modelId="{A892A284-CBC9-454C-AB10-7712DE5B0D55}" type="sibTrans" cxnId="{39B2A80B-98F4-4238-A01F-5238CBCCF3E5}">
      <dgm:prSet/>
      <dgm:spPr/>
      <dgm:t>
        <a:bodyPr/>
        <a:lstStyle/>
        <a:p>
          <a:endParaRPr lang="es-ES"/>
        </a:p>
      </dgm:t>
    </dgm:pt>
    <dgm:pt modelId="{82835A88-7485-44AC-8A28-FD9CB6604E61}">
      <dgm:prSet phldrT="[Text]"/>
      <dgm:spPr/>
      <dgm:t>
        <a:bodyPr/>
        <a:lstStyle/>
        <a:p>
          <a:pPr>
            <a:lnSpc>
              <a:spcPct val="100000"/>
            </a:lnSpc>
            <a:defRPr b="1"/>
          </a:pPr>
          <a:r>
            <a:rPr lang="en-US"/>
            <a:t>Day 5 (Meetings)</a:t>
          </a:r>
          <a:endParaRPr lang="es-ES"/>
        </a:p>
      </dgm:t>
    </dgm:pt>
    <dgm:pt modelId="{398AD04C-A6B7-4334-A573-8A05FAA5FF28}" type="parTrans" cxnId="{578B4AE5-2A08-4E54-A742-B851842552D8}">
      <dgm:prSet/>
      <dgm:spPr/>
      <dgm:t>
        <a:bodyPr/>
        <a:lstStyle/>
        <a:p>
          <a:endParaRPr lang="es-ES"/>
        </a:p>
      </dgm:t>
    </dgm:pt>
    <dgm:pt modelId="{DD8BA29E-80BA-42C6-8B82-657E4C93F0E9}" type="sibTrans" cxnId="{578B4AE5-2A08-4E54-A742-B851842552D8}">
      <dgm:prSet/>
      <dgm:spPr/>
      <dgm:t>
        <a:bodyPr/>
        <a:lstStyle/>
        <a:p>
          <a:endParaRPr lang="es-ES"/>
        </a:p>
      </dgm:t>
    </dgm:pt>
    <dgm:pt modelId="{DF8EDDC6-F42B-43EA-A340-96B6B57B6466}">
      <dgm:prSet phldrT="[Text]"/>
      <dgm:spPr/>
      <dgm:t>
        <a:bodyPr/>
        <a:lstStyle/>
        <a:p>
          <a:pPr>
            <a:lnSpc>
              <a:spcPct val="100000"/>
            </a:lnSpc>
          </a:pPr>
          <a:r>
            <a:rPr lang="en-US" dirty="0"/>
            <a:t>Prioritize recommendations</a:t>
          </a:r>
          <a:endParaRPr lang="es-ES" dirty="0"/>
        </a:p>
      </dgm:t>
    </dgm:pt>
    <dgm:pt modelId="{EAC45F84-31FB-4078-9C46-69815663D978}" type="parTrans" cxnId="{0FEC361C-9D3F-433D-8258-A40E8EF986D0}">
      <dgm:prSet/>
      <dgm:spPr/>
      <dgm:t>
        <a:bodyPr/>
        <a:lstStyle/>
        <a:p>
          <a:endParaRPr lang="es-ES"/>
        </a:p>
      </dgm:t>
    </dgm:pt>
    <dgm:pt modelId="{C1735A3D-270D-4884-B76C-8A4D0E420FBA}" type="sibTrans" cxnId="{0FEC361C-9D3F-433D-8258-A40E8EF986D0}">
      <dgm:prSet/>
      <dgm:spPr/>
      <dgm:t>
        <a:bodyPr/>
        <a:lstStyle/>
        <a:p>
          <a:endParaRPr lang="es-ES"/>
        </a:p>
      </dgm:t>
    </dgm:pt>
    <dgm:pt modelId="{26A262B5-7126-4FCC-A0A3-7F8CA6225F4D}">
      <dgm:prSet phldrT="[Text]"/>
      <dgm:spPr/>
      <dgm:t>
        <a:bodyPr/>
        <a:lstStyle/>
        <a:p>
          <a:pPr>
            <a:lnSpc>
              <a:spcPct val="100000"/>
            </a:lnSpc>
          </a:pPr>
          <a:r>
            <a:rPr lang="en-US" dirty="0"/>
            <a:t>Present recommendations</a:t>
          </a:r>
          <a:endParaRPr lang="es-ES" dirty="0"/>
        </a:p>
      </dgm:t>
    </dgm:pt>
    <dgm:pt modelId="{285C6A1B-861F-4AF8-AD76-4228355C0EE9}" type="parTrans" cxnId="{BCF26E22-9D75-4AEF-8CBC-8EC7934907DB}">
      <dgm:prSet/>
      <dgm:spPr/>
      <dgm:t>
        <a:bodyPr/>
        <a:lstStyle/>
        <a:p>
          <a:endParaRPr lang="es-ES"/>
        </a:p>
      </dgm:t>
    </dgm:pt>
    <dgm:pt modelId="{92DD33DC-3AA6-4662-BAC5-4F9F58CA4E23}" type="sibTrans" cxnId="{BCF26E22-9D75-4AEF-8CBC-8EC7934907DB}">
      <dgm:prSet/>
      <dgm:spPr/>
      <dgm:t>
        <a:bodyPr/>
        <a:lstStyle/>
        <a:p>
          <a:endParaRPr lang="es-ES"/>
        </a:p>
      </dgm:t>
    </dgm:pt>
    <dgm:pt modelId="{F46D0A93-FAFC-4D23-82BC-09747198484F}">
      <dgm:prSet phldrT="[Text]"/>
      <dgm:spPr/>
      <dgm:t>
        <a:bodyPr/>
        <a:lstStyle/>
        <a:p>
          <a:pPr>
            <a:lnSpc>
              <a:spcPct val="100000"/>
            </a:lnSpc>
          </a:pPr>
          <a:r>
            <a:rPr lang="en-US" dirty="0"/>
            <a:t>Start assessment survey</a:t>
          </a:r>
          <a:endParaRPr lang="es-ES" dirty="0"/>
        </a:p>
      </dgm:t>
    </dgm:pt>
    <dgm:pt modelId="{EA316A43-D09A-4DC2-BACD-5E923426919C}" type="parTrans" cxnId="{A09BF99E-4CAD-4416-BC06-C92435AFA118}">
      <dgm:prSet/>
      <dgm:spPr/>
      <dgm:t>
        <a:bodyPr/>
        <a:lstStyle/>
        <a:p>
          <a:endParaRPr lang="es-ES"/>
        </a:p>
      </dgm:t>
    </dgm:pt>
    <dgm:pt modelId="{FA09E840-6F7E-4A61-BF6B-A57FDF5CF304}" type="sibTrans" cxnId="{A09BF99E-4CAD-4416-BC06-C92435AFA118}">
      <dgm:prSet/>
      <dgm:spPr/>
      <dgm:t>
        <a:bodyPr/>
        <a:lstStyle/>
        <a:p>
          <a:endParaRPr lang="es-ES"/>
        </a:p>
      </dgm:t>
    </dgm:pt>
    <dgm:pt modelId="{7CC5A87E-2BD8-4E5C-A6E1-C4C814A80A96}">
      <dgm:prSet phldrT="[Text]"/>
      <dgm:spPr/>
      <dgm:t>
        <a:bodyPr/>
        <a:lstStyle/>
        <a:p>
          <a:pPr>
            <a:lnSpc>
              <a:spcPct val="100000"/>
            </a:lnSpc>
          </a:pPr>
          <a:r>
            <a:rPr lang="en-US" dirty="0"/>
            <a:t>Subscription Walkthrough</a:t>
          </a:r>
          <a:endParaRPr lang="es-ES" dirty="0"/>
        </a:p>
      </dgm:t>
    </dgm:pt>
    <dgm:pt modelId="{D3C34D6E-C3BD-4060-93EC-207213CEFA99}" type="parTrans" cxnId="{2C7A6BAB-4F5C-4729-AD18-759D45D33933}">
      <dgm:prSet/>
      <dgm:spPr/>
      <dgm:t>
        <a:bodyPr/>
        <a:lstStyle/>
        <a:p>
          <a:endParaRPr lang="es-ES"/>
        </a:p>
      </dgm:t>
    </dgm:pt>
    <dgm:pt modelId="{21E911C4-AD16-4D81-9331-08FC0BC24273}" type="sibTrans" cxnId="{2C7A6BAB-4F5C-4729-AD18-759D45D33933}">
      <dgm:prSet/>
      <dgm:spPr/>
      <dgm:t>
        <a:bodyPr/>
        <a:lstStyle/>
        <a:p>
          <a:endParaRPr lang="es-ES"/>
        </a:p>
      </dgm:t>
    </dgm:pt>
    <dgm:pt modelId="{50C51581-C919-4393-90EA-5896B6DBB9F2}">
      <dgm:prSet phldrT="[Text]"/>
      <dgm:spPr/>
      <dgm:t>
        <a:bodyPr/>
        <a:lstStyle/>
        <a:p>
          <a:pPr>
            <a:lnSpc>
              <a:spcPct val="100000"/>
            </a:lnSpc>
          </a:pPr>
          <a:r>
            <a:rPr lang="en-US" dirty="0"/>
            <a:t>Gather additional data with </a:t>
          </a:r>
          <a:r>
            <a:rPr lang="en-US" dirty="0" err="1"/>
            <a:t>CCODashboard</a:t>
          </a:r>
          <a:endParaRPr lang="es-ES" dirty="0"/>
        </a:p>
      </dgm:t>
    </dgm:pt>
    <dgm:pt modelId="{B3D820A3-B03A-470E-A634-0AA7323E7DEF}" type="parTrans" cxnId="{1AB8B4DF-B4B9-4489-ADC0-AF346BEE7715}">
      <dgm:prSet/>
      <dgm:spPr/>
      <dgm:t>
        <a:bodyPr/>
        <a:lstStyle/>
        <a:p>
          <a:endParaRPr lang="es-ES"/>
        </a:p>
      </dgm:t>
    </dgm:pt>
    <dgm:pt modelId="{C15E8CD2-9C2C-4403-8BE9-2E4032F38BE5}" type="sibTrans" cxnId="{1AB8B4DF-B4B9-4489-ADC0-AF346BEE7715}">
      <dgm:prSet/>
      <dgm:spPr/>
      <dgm:t>
        <a:bodyPr/>
        <a:lstStyle/>
        <a:p>
          <a:endParaRPr lang="es-ES"/>
        </a:p>
      </dgm:t>
    </dgm:pt>
    <dgm:pt modelId="{CB565963-92CB-43A6-B067-B05B95DD47DC}">
      <dgm:prSet phldrT="[Text]"/>
      <dgm:spPr/>
      <dgm:t>
        <a:bodyPr/>
        <a:lstStyle/>
        <a:p>
          <a:pPr>
            <a:lnSpc>
              <a:spcPct val="100000"/>
            </a:lnSpc>
          </a:pPr>
          <a:r>
            <a:rPr lang="en-US" dirty="0"/>
            <a:t>Review recommendations</a:t>
          </a:r>
          <a:endParaRPr lang="es-ES" dirty="0"/>
        </a:p>
      </dgm:t>
    </dgm:pt>
    <dgm:pt modelId="{8A1BBA44-1B4D-4B6B-A87D-FB7CF5E807AF}" type="parTrans" cxnId="{02B975F3-DFAC-463D-B9DE-3A5443AC1B12}">
      <dgm:prSet/>
      <dgm:spPr/>
      <dgm:t>
        <a:bodyPr/>
        <a:lstStyle/>
        <a:p>
          <a:endParaRPr lang="es-ES"/>
        </a:p>
      </dgm:t>
    </dgm:pt>
    <dgm:pt modelId="{904B9445-7456-4AC2-9821-590D49693A24}" type="sibTrans" cxnId="{02B975F3-DFAC-463D-B9DE-3A5443AC1B12}">
      <dgm:prSet/>
      <dgm:spPr/>
      <dgm:t>
        <a:bodyPr/>
        <a:lstStyle/>
        <a:p>
          <a:endParaRPr lang="es-ES"/>
        </a:p>
      </dgm:t>
    </dgm:pt>
    <dgm:pt modelId="{7C0CEF8F-11D9-40E3-9771-09E0B064DD36}">
      <dgm:prSet phldrT="[Text]"/>
      <dgm:spPr/>
      <dgm:t>
        <a:bodyPr/>
        <a:lstStyle/>
        <a:p>
          <a:pPr>
            <a:lnSpc>
              <a:spcPct val="100000"/>
            </a:lnSpc>
          </a:pPr>
          <a:r>
            <a:rPr lang="en-US" dirty="0"/>
            <a:t>Create the roadmap</a:t>
          </a:r>
          <a:endParaRPr lang="es-ES" dirty="0"/>
        </a:p>
      </dgm:t>
    </dgm:pt>
    <dgm:pt modelId="{A4F5B45D-6F97-4E50-A4BD-5C7886890225}" type="parTrans" cxnId="{6795C8B7-8A10-4201-B7B2-9AD9FAD0827C}">
      <dgm:prSet/>
      <dgm:spPr/>
      <dgm:t>
        <a:bodyPr/>
        <a:lstStyle/>
        <a:p>
          <a:endParaRPr lang="es-ES"/>
        </a:p>
      </dgm:t>
    </dgm:pt>
    <dgm:pt modelId="{E88904FF-1A7E-4367-8050-8BCD44AE7367}" type="sibTrans" cxnId="{6795C8B7-8A10-4201-B7B2-9AD9FAD0827C}">
      <dgm:prSet/>
      <dgm:spPr/>
      <dgm:t>
        <a:bodyPr/>
        <a:lstStyle/>
        <a:p>
          <a:endParaRPr lang="es-ES"/>
        </a:p>
      </dgm:t>
    </dgm:pt>
    <dgm:pt modelId="{782EB552-C336-4BB5-A2AE-7889536D909C}">
      <dgm:prSet phldrT="[Text]"/>
      <dgm:spPr/>
      <dgm:t>
        <a:bodyPr/>
        <a:lstStyle/>
        <a:p>
          <a:pPr>
            <a:lnSpc>
              <a:spcPct val="100000"/>
            </a:lnSpc>
          </a:pPr>
          <a:r>
            <a:rPr lang="en-US" dirty="0"/>
            <a:t>Discuss and reprioritize</a:t>
          </a:r>
          <a:endParaRPr lang="es-ES" dirty="0"/>
        </a:p>
      </dgm:t>
    </dgm:pt>
    <dgm:pt modelId="{0BE31F33-8A12-4AFF-B29C-63B494C981DD}" type="parTrans" cxnId="{12E50576-E51F-49FC-B718-29908C0E6DE5}">
      <dgm:prSet/>
      <dgm:spPr/>
      <dgm:t>
        <a:bodyPr/>
        <a:lstStyle/>
        <a:p>
          <a:endParaRPr lang="es-ES"/>
        </a:p>
      </dgm:t>
    </dgm:pt>
    <dgm:pt modelId="{EB897A92-9F93-46DA-B7DC-30349C541936}" type="sibTrans" cxnId="{12E50576-E51F-49FC-B718-29908C0E6DE5}">
      <dgm:prSet/>
      <dgm:spPr/>
      <dgm:t>
        <a:bodyPr/>
        <a:lstStyle/>
        <a:p>
          <a:endParaRPr lang="es-ES"/>
        </a:p>
      </dgm:t>
    </dgm:pt>
    <dgm:pt modelId="{9D7640EB-4477-43B2-BD2E-0F2C395FB86E}">
      <dgm:prSet phldrT="[Text]"/>
      <dgm:spPr/>
      <dgm:t>
        <a:bodyPr/>
        <a:lstStyle/>
        <a:p>
          <a:pPr>
            <a:lnSpc>
              <a:spcPct val="100000"/>
            </a:lnSpc>
          </a:pPr>
          <a:r>
            <a:rPr lang="en-US" dirty="0"/>
            <a:t>Define next steps (short term)</a:t>
          </a:r>
          <a:endParaRPr lang="es-ES" dirty="0"/>
        </a:p>
      </dgm:t>
    </dgm:pt>
    <dgm:pt modelId="{3AE5AB10-1B83-40F3-90C3-53ED9F05F3E3}" type="parTrans" cxnId="{256240D3-011E-43B9-95BE-FB1C2D6D849B}">
      <dgm:prSet/>
      <dgm:spPr/>
      <dgm:t>
        <a:bodyPr/>
        <a:lstStyle/>
        <a:p>
          <a:endParaRPr lang="es-ES"/>
        </a:p>
      </dgm:t>
    </dgm:pt>
    <dgm:pt modelId="{E5EF8B8B-AA81-4A0B-8AEE-6C338AE19503}" type="sibTrans" cxnId="{256240D3-011E-43B9-95BE-FB1C2D6D849B}">
      <dgm:prSet/>
      <dgm:spPr/>
      <dgm:t>
        <a:bodyPr/>
        <a:lstStyle/>
        <a:p>
          <a:endParaRPr lang="es-ES"/>
        </a:p>
      </dgm:t>
    </dgm:pt>
    <dgm:pt modelId="{4527FB4B-1D37-4BBE-8145-2BDBD275DEAF}" type="pres">
      <dgm:prSet presAssocID="{A44FFA22-B5E9-497F-BE8A-BD20970460A5}" presName="root" presStyleCnt="0">
        <dgm:presLayoutVars>
          <dgm:dir/>
          <dgm:resizeHandles val="exact"/>
        </dgm:presLayoutVars>
      </dgm:prSet>
      <dgm:spPr/>
    </dgm:pt>
    <dgm:pt modelId="{6C4E8D93-7833-433C-BA4D-B72C5C0AE499}" type="pres">
      <dgm:prSet presAssocID="{6A4E8741-A62D-44AF-A4F1-780A57F94C70}" presName="compNode" presStyleCnt="0"/>
      <dgm:spPr/>
    </dgm:pt>
    <dgm:pt modelId="{031AD490-DB26-4D2C-A2F8-85740F1F66B9}" type="pres">
      <dgm:prSet presAssocID="{6A4E8741-A62D-44AF-A4F1-780A57F94C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16A01F77-BCEF-4E88-9CED-91D1CA6DF0B2}" type="pres">
      <dgm:prSet presAssocID="{6A4E8741-A62D-44AF-A4F1-780A57F94C70}" presName="iconSpace" presStyleCnt="0"/>
      <dgm:spPr/>
    </dgm:pt>
    <dgm:pt modelId="{A344A548-E39C-48D9-85AB-8960E714E58D}" type="pres">
      <dgm:prSet presAssocID="{6A4E8741-A62D-44AF-A4F1-780A57F94C70}" presName="parTx" presStyleLbl="revTx" presStyleIdx="0" presStyleCnt="10">
        <dgm:presLayoutVars>
          <dgm:chMax val="0"/>
          <dgm:chPref val="0"/>
        </dgm:presLayoutVars>
      </dgm:prSet>
      <dgm:spPr/>
    </dgm:pt>
    <dgm:pt modelId="{AC41A909-7248-4FE4-AA81-047677F888DA}" type="pres">
      <dgm:prSet presAssocID="{6A4E8741-A62D-44AF-A4F1-780A57F94C70}" presName="txSpace" presStyleCnt="0"/>
      <dgm:spPr/>
    </dgm:pt>
    <dgm:pt modelId="{052665B2-4173-47D1-99F8-AC7374206B44}" type="pres">
      <dgm:prSet presAssocID="{6A4E8741-A62D-44AF-A4F1-780A57F94C70}" presName="desTx" presStyleLbl="revTx" presStyleIdx="1" presStyleCnt="10">
        <dgm:presLayoutVars/>
      </dgm:prSet>
      <dgm:spPr/>
    </dgm:pt>
    <dgm:pt modelId="{3414B4BF-8973-40FD-8EC0-EA0CD285E3E1}" type="pres">
      <dgm:prSet presAssocID="{3B65FD5C-91DD-4C7A-A251-9CA58DC50CFC}" presName="sibTrans" presStyleCnt="0"/>
      <dgm:spPr/>
    </dgm:pt>
    <dgm:pt modelId="{24444DA8-93B2-4141-B9A5-BE4AB41BA7C2}" type="pres">
      <dgm:prSet presAssocID="{AD5ACF83-6560-4C6E-AE8A-5873841D54EA}" presName="compNode" presStyleCnt="0"/>
      <dgm:spPr/>
    </dgm:pt>
    <dgm:pt modelId="{699A09F5-21F6-4C34-86D4-78E5061A4025}" type="pres">
      <dgm:prSet presAssocID="{AD5ACF83-6560-4C6E-AE8A-5873841D54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0F14AB53-AFCC-4E48-BA8F-70A76C2B21B1}" type="pres">
      <dgm:prSet presAssocID="{AD5ACF83-6560-4C6E-AE8A-5873841D54EA}" presName="iconSpace" presStyleCnt="0"/>
      <dgm:spPr/>
    </dgm:pt>
    <dgm:pt modelId="{8D0EEBAC-4201-4762-BD1E-550E73EC2561}" type="pres">
      <dgm:prSet presAssocID="{AD5ACF83-6560-4C6E-AE8A-5873841D54EA}" presName="parTx" presStyleLbl="revTx" presStyleIdx="2" presStyleCnt="10">
        <dgm:presLayoutVars>
          <dgm:chMax val="0"/>
          <dgm:chPref val="0"/>
        </dgm:presLayoutVars>
      </dgm:prSet>
      <dgm:spPr/>
    </dgm:pt>
    <dgm:pt modelId="{2E7CD926-29C9-44FD-BFFA-1CB13403EFAB}" type="pres">
      <dgm:prSet presAssocID="{AD5ACF83-6560-4C6E-AE8A-5873841D54EA}" presName="txSpace" presStyleCnt="0"/>
      <dgm:spPr/>
    </dgm:pt>
    <dgm:pt modelId="{A9C08527-98E1-42E1-90D8-9E349910BE66}" type="pres">
      <dgm:prSet presAssocID="{AD5ACF83-6560-4C6E-AE8A-5873841D54EA}" presName="desTx" presStyleLbl="revTx" presStyleIdx="3" presStyleCnt="10">
        <dgm:presLayoutVars/>
      </dgm:prSet>
      <dgm:spPr/>
    </dgm:pt>
    <dgm:pt modelId="{179EBC67-61DA-42DE-B741-DECEC7EFDCE2}" type="pres">
      <dgm:prSet presAssocID="{944C91F7-F477-4F04-B3BE-907440624FE6}" presName="sibTrans" presStyleCnt="0"/>
      <dgm:spPr/>
    </dgm:pt>
    <dgm:pt modelId="{FEAD5D1A-6673-4132-B652-0EF3EAFA0C80}" type="pres">
      <dgm:prSet presAssocID="{C3AF159E-DB32-439A-91F6-E5F58321B36C}" presName="compNode" presStyleCnt="0"/>
      <dgm:spPr/>
    </dgm:pt>
    <dgm:pt modelId="{66A6332B-5B6E-4EB9-998F-AF505BE4D22B}" type="pres">
      <dgm:prSet presAssocID="{C3AF159E-DB32-439A-91F6-E5F58321B3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47314AC9-5897-4CF9-8EF9-A7611CE76BE7}" type="pres">
      <dgm:prSet presAssocID="{C3AF159E-DB32-439A-91F6-E5F58321B36C}" presName="iconSpace" presStyleCnt="0"/>
      <dgm:spPr/>
    </dgm:pt>
    <dgm:pt modelId="{814E9A5A-E628-4AF3-83C8-47D92755EB7A}" type="pres">
      <dgm:prSet presAssocID="{C3AF159E-DB32-439A-91F6-E5F58321B36C}" presName="parTx" presStyleLbl="revTx" presStyleIdx="4" presStyleCnt="10">
        <dgm:presLayoutVars>
          <dgm:chMax val="0"/>
          <dgm:chPref val="0"/>
        </dgm:presLayoutVars>
      </dgm:prSet>
      <dgm:spPr/>
    </dgm:pt>
    <dgm:pt modelId="{4C6054B5-E010-4B91-B6AB-DA1273929FDA}" type="pres">
      <dgm:prSet presAssocID="{C3AF159E-DB32-439A-91F6-E5F58321B36C}" presName="txSpace" presStyleCnt="0"/>
      <dgm:spPr/>
    </dgm:pt>
    <dgm:pt modelId="{C4DCDAD0-4DBD-41E0-BE78-772267506BC1}" type="pres">
      <dgm:prSet presAssocID="{C3AF159E-DB32-439A-91F6-E5F58321B36C}" presName="desTx" presStyleLbl="revTx" presStyleIdx="5" presStyleCnt="10">
        <dgm:presLayoutVars/>
      </dgm:prSet>
      <dgm:spPr/>
    </dgm:pt>
    <dgm:pt modelId="{C608A116-D697-47A4-A051-4D8C2A8FBAFB}" type="pres">
      <dgm:prSet presAssocID="{9F4D3DD4-1102-45A2-A9D7-4F9F8C7584CE}" presName="sibTrans" presStyleCnt="0"/>
      <dgm:spPr/>
    </dgm:pt>
    <dgm:pt modelId="{8BCEE6F4-B55D-42FE-906F-14E4EF547B88}" type="pres">
      <dgm:prSet presAssocID="{8F5E4211-F373-4D62-A902-03B840D21294}" presName="compNode" presStyleCnt="0"/>
      <dgm:spPr/>
    </dgm:pt>
    <dgm:pt modelId="{1BE68DF5-534E-4CDC-B7E5-60BBF655484D}" type="pres">
      <dgm:prSet presAssocID="{8F5E4211-F373-4D62-A902-03B840D2129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244870A8-4720-4C06-8FAA-DA981ADAB576}" type="pres">
      <dgm:prSet presAssocID="{8F5E4211-F373-4D62-A902-03B840D21294}" presName="iconSpace" presStyleCnt="0"/>
      <dgm:spPr/>
    </dgm:pt>
    <dgm:pt modelId="{87E06178-84BD-4F3B-A432-D5EE13612E91}" type="pres">
      <dgm:prSet presAssocID="{8F5E4211-F373-4D62-A902-03B840D21294}" presName="parTx" presStyleLbl="revTx" presStyleIdx="6" presStyleCnt="10">
        <dgm:presLayoutVars>
          <dgm:chMax val="0"/>
          <dgm:chPref val="0"/>
        </dgm:presLayoutVars>
      </dgm:prSet>
      <dgm:spPr/>
    </dgm:pt>
    <dgm:pt modelId="{D23FA167-C01A-4D10-9242-8243900A8EF9}" type="pres">
      <dgm:prSet presAssocID="{8F5E4211-F373-4D62-A902-03B840D21294}" presName="txSpace" presStyleCnt="0"/>
      <dgm:spPr/>
    </dgm:pt>
    <dgm:pt modelId="{F76BD06C-D4C2-4697-8F80-5FA9A8A24E45}" type="pres">
      <dgm:prSet presAssocID="{8F5E4211-F373-4D62-A902-03B840D21294}" presName="desTx" presStyleLbl="revTx" presStyleIdx="7" presStyleCnt="10">
        <dgm:presLayoutVars/>
      </dgm:prSet>
      <dgm:spPr/>
    </dgm:pt>
    <dgm:pt modelId="{5D6CB4F6-9261-4456-AFE5-D2E7D49B49F4}" type="pres">
      <dgm:prSet presAssocID="{A892A284-CBC9-454C-AB10-7712DE5B0D55}" presName="sibTrans" presStyleCnt="0"/>
      <dgm:spPr/>
    </dgm:pt>
    <dgm:pt modelId="{FFA1F977-F8DD-4D16-8906-17A1E176FF23}" type="pres">
      <dgm:prSet presAssocID="{82835A88-7485-44AC-8A28-FD9CB6604E61}" presName="compNode" presStyleCnt="0"/>
      <dgm:spPr/>
    </dgm:pt>
    <dgm:pt modelId="{4C3228C6-5283-4A56-AED0-F0430028563F}" type="pres">
      <dgm:prSet presAssocID="{82835A88-7485-44AC-8A28-FD9CB6604E6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ard Room"/>
        </a:ext>
      </dgm:extLst>
    </dgm:pt>
    <dgm:pt modelId="{41C9FDA4-1739-478F-A412-FFCEDBBD7E52}" type="pres">
      <dgm:prSet presAssocID="{82835A88-7485-44AC-8A28-FD9CB6604E61}" presName="iconSpace" presStyleCnt="0"/>
      <dgm:spPr/>
    </dgm:pt>
    <dgm:pt modelId="{CB113D5B-1E63-490E-B9A5-5A434D50B536}" type="pres">
      <dgm:prSet presAssocID="{82835A88-7485-44AC-8A28-FD9CB6604E61}" presName="parTx" presStyleLbl="revTx" presStyleIdx="8" presStyleCnt="10">
        <dgm:presLayoutVars>
          <dgm:chMax val="0"/>
          <dgm:chPref val="0"/>
        </dgm:presLayoutVars>
      </dgm:prSet>
      <dgm:spPr/>
    </dgm:pt>
    <dgm:pt modelId="{B8E71C8C-A850-4844-AB06-210E60B65013}" type="pres">
      <dgm:prSet presAssocID="{82835A88-7485-44AC-8A28-FD9CB6604E61}" presName="txSpace" presStyleCnt="0"/>
      <dgm:spPr/>
    </dgm:pt>
    <dgm:pt modelId="{DF23F9CD-2D0B-4948-84AF-749049D4DDB9}" type="pres">
      <dgm:prSet presAssocID="{82835A88-7485-44AC-8A28-FD9CB6604E61}" presName="desTx" presStyleLbl="revTx" presStyleIdx="9" presStyleCnt="10">
        <dgm:presLayoutVars/>
      </dgm:prSet>
      <dgm:spPr/>
    </dgm:pt>
  </dgm:ptLst>
  <dgm:cxnLst>
    <dgm:cxn modelId="{510E1301-6437-485B-9485-4BD2BFB0A097}" srcId="{6A4E8741-A62D-44AF-A4F1-780A57F94C70}" destId="{681FB60C-733E-4E7E-BE96-3465B3521949}" srcOrd="0" destOrd="0" parTransId="{8B8215E7-3FB4-4EBC-B11F-1BC5CE094F6A}" sibTransId="{BED2D02E-2C0C-437B-9A13-1C2B780F6C28}"/>
    <dgm:cxn modelId="{39B2A80B-98F4-4238-A01F-5238CBCCF3E5}" srcId="{A44FFA22-B5E9-497F-BE8A-BD20970460A5}" destId="{8F5E4211-F373-4D62-A902-03B840D21294}" srcOrd="3" destOrd="0" parTransId="{886D99C1-378C-411A-AD8C-27207C40AF5C}" sibTransId="{A892A284-CBC9-454C-AB10-7712DE5B0D55}"/>
    <dgm:cxn modelId="{66761C11-DFB9-45B1-BFF4-33E8423991E0}" type="presOf" srcId="{CB565963-92CB-43A6-B067-B05B95DD47DC}" destId="{C4DCDAD0-4DBD-41E0-BE78-772267506BC1}" srcOrd="0" destOrd="1" presId="urn:microsoft.com/office/officeart/2018/2/layout/IconLabelDescriptionList"/>
    <dgm:cxn modelId="{D376D513-9D38-4928-9E47-227C6369EB2B}" type="presOf" srcId="{F46D0A93-FAFC-4D23-82BC-09747198484F}" destId="{052665B2-4173-47D1-99F8-AC7374206B44}" srcOrd="0" destOrd="1" presId="urn:microsoft.com/office/officeart/2018/2/layout/IconLabelDescriptionList"/>
    <dgm:cxn modelId="{33E7AD14-57F5-4135-A4E6-5808A94F8B2F}" srcId="{A44FFA22-B5E9-497F-BE8A-BD20970460A5}" destId="{6A4E8741-A62D-44AF-A4F1-780A57F94C70}" srcOrd="0" destOrd="0" parTransId="{16AEBC00-7911-4AF0-9D54-422AFCD44466}" sibTransId="{3B65FD5C-91DD-4C7A-A251-9CA58DC50CFC}"/>
    <dgm:cxn modelId="{0FEC361C-9D3F-433D-8258-A40E8EF986D0}" srcId="{8F5E4211-F373-4D62-A902-03B840D21294}" destId="{DF8EDDC6-F42B-43EA-A340-96B6B57B6466}" srcOrd="0" destOrd="0" parTransId="{EAC45F84-31FB-4078-9C46-69815663D978}" sibTransId="{C1735A3D-270D-4884-B76C-8A4D0E420FBA}"/>
    <dgm:cxn modelId="{BCF26E22-9D75-4AEF-8CBC-8EC7934907DB}" srcId="{82835A88-7485-44AC-8A28-FD9CB6604E61}" destId="{26A262B5-7126-4FCC-A0A3-7F8CA6225F4D}" srcOrd="0" destOrd="0" parTransId="{285C6A1B-861F-4AF8-AD76-4228355C0EE9}" sibTransId="{92DD33DC-3AA6-4662-BAC5-4F9F58CA4E23}"/>
    <dgm:cxn modelId="{4627AD3C-3AEE-41E4-801D-9BF6005DCA7E}" type="presOf" srcId="{D2051DFC-1334-40FA-B94B-D719BFF06B05}" destId="{C4DCDAD0-4DBD-41E0-BE78-772267506BC1}" srcOrd="0" destOrd="0" presId="urn:microsoft.com/office/officeart/2018/2/layout/IconLabelDescriptionList"/>
    <dgm:cxn modelId="{64280B60-D153-435D-B9ED-78CCBF1D6955}" type="presOf" srcId="{681FB60C-733E-4E7E-BE96-3465B3521949}" destId="{052665B2-4173-47D1-99F8-AC7374206B44}" srcOrd="0" destOrd="0" presId="urn:microsoft.com/office/officeart/2018/2/layout/IconLabelDescriptionList"/>
    <dgm:cxn modelId="{3C243246-4D09-4812-829C-7F0B982DC9C1}" type="presOf" srcId="{50C51581-C919-4393-90EA-5896B6DBB9F2}" destId="{A9C08527-98E1-42E1-90D8-9E349910BE66}" srcOrd="0" destOrd="2" presId="urn:microsoft.com/office/officeart/2018/2/layout/IconLabelDescriptionList"/>
    <dgm:cxn modelId="{C98D9850-D88A-4E09-9312-098D60346B83}" type="presOf" srcId="{7C0CEF8F-11D9-40E3-9771-09E0B064DD36}" destId="{F76BD06C-D4C2-4697-8F80-5FA9A8A24E45}" srcOrd="0" destOrd="1" presId="urn:microsoft.com/office/officeart/2018/2/layout/IconLabelDescriptionList"/>
    <dgm:cxn modelId="{4D5BA552-8F6C-4A9B-B7C7-1F2CF932D691}" type="presOf" srcId="{C3AF159E-DB32-439A-91F6-E5F58321B36C}" destId="{814E9A5A-E628-4AF3-83C8-47D92755EB7A}" srcOrd="0" destOrd="0" presId="urn:microsoft.com/office/officeart/2018/2/layout/IconLabelDescriptionList"/>
    <dgm:cxn modelId="{1240CF52-874A-482F-827E-A0D2D0B5583C}" type="presOf" srcId="{7CC5A87E-2BD8-4E5C-A6E1-C4C814A80A96}" destId="{A9C08527-98E1-42E1-90D8-9E349910BE66}" srcOrd="0" destOrd="1" presId="urn:microsoft.com/office/officeart/2018/2/layout/IconLabelDescriptionList"/>
    <dgm:cxn modelId="{D5A0DD74-27EC-4D60-AF98-D3AFDBDB2D4D}" type="presOf" srcId="{782EB552-C336-4BB5-A2AE-7889536D909C}" destId="{DF23F9CD-2D0B-4948-84AF-749049D4DDB9}" srcOrd="0" destOrd="1" presId="urn:microsoft.com/office/officeart/2018/2/layout/IconLabelDescriptionList"/>
    <dgm:cxn modelId="{9BF56B75-E5D5-4E52-B469-A6E99DEF0361}" type="presOf" srcId="{9D7640EB-4477-43B2-BD2E-0F2C395FB86E}" destId="{DF23F9CD-2D0B-4948-84AF-749049D4DDB9}" srcOrd="0" destOrd="2" presId="urn:microsoft.com/office/officeart/2018/2/layout/IconLabelDescriptionList"/>
    <dgm:cxn modelId="{12E50576-E51F-49FC-B718-29908C0E6DE5}" srcId="{82835A88-7485-44AC-8A28-FD9CB6604E61}" destId="{782EB552-C336-4BB5-A2AE-7889536D909C}" srcOrd="1" destOrd="0" parTransId="{0BE31F33-8A12-4AFF-B29C-63B494C981DD}" sibTransId="{EB897A92-9F93-46DA-B7DC-30349C541936}"/>
    <dgm:cxn modelId="{21E98259-15C2-4093-89E7-FF2BF5CDB15F}" type="presOf" srcId="{AD5ACF83-6560-4C6E-AE8A-5873841D54EA}" destId="{8D0EEBAC-4201-4762-BD1E-550E73EC2561}" srcOrd="0" destOrd="0" presId="urn:microsoft.com/office/officeart/2018/2/layout/IconLabelDescriptionList"/>
    <dgm:cxn modelId="{22DB895A-AEFD-46E7-A852-020F0F7B5420}" type="presOf" srcId="{DF8EDDC6-F42B-43EA-A340-96B6B57B6466}" destId="{F76BD06C-D4C2-4697-8F80-5FA9A8A24E45}" srcOrd="0" destOrd="0" presId="urn:microsoft.com/office/officeart/2018/2/layout/IconLabelDescriptionList"/>
    <dgm:cxn modelId="{8CC0B97A-835D-47EC-BADB-6E600CDDCF5B}" type="presOf" srcId="{26A262B5-7126-4FCC-A0A3-7F8CA6225F4D}" destId="{DF23F9CD-2D0B-4948-84AF-749049D4DDB9}" srcOrd="0" destOrd="0" presId="urn:microsoft.com/office/officeart/2018/2/layout/IconLabelDescriptionList"/>
    <dgm:cxn modelId="{33290D80-BB67-452F-8DE9-EED875C902B5}" type="presOf" srcId="{6A4E8741-A62D-44AF-A4F1-780A57F94C70}" destId="{A344A548-E39C-48D9-85AB-8960E714E58D}" srcOrd="0" destOrd="0" presId="urn:microsoft.com/office/officeart/2018/2/layout/IconLabelDescriptionList"/>
    <dgm:cxn modelId="{A09BF99E-4CAD-4416-BC06-C92435AFA118}" srcId="{6A4E8741-A62D-44AF-A4F1-780A57F94C70}" destId="{F46D0A93-FAFC-4D23-82BC-09747198484F}" srcOrd="1" destOrd="0" parTransId="{EA316A43-D09A-4DC2-BACD-5E923426919C}" sibTransId="{FA09E840-6F7E-4A61-BF6B-A57FDF5CF304}"/>
    <dgm:cxn modelId="{5EF887A8-64C8-4D96-B849-76D3C8196CC1}" type="presOf" srcId="{A44FFA22-B5E9-497F-BE8A-BD20970460A5}" destId="{4527FB4B-1D37-4BBE-8145-2BDBD275DEAF}" srcOrd="0" destOrd="0" presId="urn:microsoft.com/office/officeart/2018/2/layout/IconLabelDescriptionList"/>
    <dgm:cxn modelId="{2C7A6BAB-4F5C-4729-AD18-759D45D33933}" srcId="{AD5ACF83-6560-4C6E-AE8A-5873841D54EA}" destId="{7CC5A87E-2BD8-4E5C-A6E1-C4C814A80A96}" srcOrd="1" destOrd="0" parTransId="{D3C34D6E-C3BD-4060-93EC-207213CEFA99}" sibTransId="{21E911C4-AD16-4D81-9331-08FC0BC24273}"/>
    <dgm:cxn modelId="{6795C8B7-8A10-4201-B7B2-9AD9FAD0827C}" srcId="{8F5E4211-F373-4D62-A902-03B840D21294}" destId="{7C0CEF8F-11D9-40E3-9771-09E0B064DD36}" srcOrd="1" destOrd="0" parTransId="{A4F5B45D-6F97-4E50-A4BD-5C7886890225}" sibTransId="{E88904FF-1A7E-4367-8050-8BCD44AE7367}"/>
    <dgm:cxn modelId="{248CE9B9-0024-4B31-8B9F-64DCEFF1E81C}" srcId="{A44FFA22-B5E9-497F-BE8A-BD20970460A5}" destId="{AD5ACF83-6560-4C6E-AE8A-5873841D54EA}" srcOrd="1" destOrd="0" parTransId="{F4D32C3D-BF66-4AEE-A05D-3406857F13BE}" sibTransId="{944C91F7-F477-4F04-B3BE-907440624FE6}"/>
    <dgm:cxn modelId="{FF3DB6D1-0B71-4625-AF24-84D93A6C29BC}" srcId="{C3AF159E-DB32-439A-91F6-E5F58321B36C}" destId="{D2051DFC-1334-40FA-B94B-D719BFF06B05}" srcOrd="0" destOrd="0" parTransId="{ECEA96FC-653D-408B-9FED-8A91173A3E49}" sibTransId="{29B2BC53-244D-45FF-9908-84E3D2FB883F}"/>
    <dgm:cxn modelId="{256240D3-011E-43B9-95BE-FB1C2D6D849B}" srcId="{82835A88-7485-44AC-8A28-FD9CB6604E61}" destId="{9D7640EB-4477-43B2-BD2E-0F2C395FB86E}" srcOrd="2" destOrd="0" parTransId="{3AE5AB10-1B83-40F3-90C3-53ED9F05F3E3}" sibTransId="{E5EF8B8B-AA81-4A0B-8AEE-6C338AE19503}"/>
    <dgm:cxn modelId="{E85A94D6-ACAB-4E5C-9615-7A821572B55F}" type="presOf" srcId="{8F5E4211-F373-4D62-A902-03B840D21294}" destId="{87E06178-84BD-4F3B-A432-D5EE13612E91}" srcOrd="0" destOrd="0" presId="urn:microsoft.com/office/officeart/2018/2/layout/IconLabelDescriptionList"/>
    <dgm:cxn modelId="{085E89DD-50EC-41E2-90C6-0F6F9C302678}" srcId="{AD5ACF83-6560-4C6E-AE8A-5873841D54EA}" destId="{944493E2-1574-4674-AC77-721D8C827561}" srcOrd="0" destOrd="0" parTransId="{F714D90A-90E8-42EA-8961-CA5507A0D780}" sibTransId="{99654D93-AC1C-47E5-986F-17D966DE049C}"/>
    <dgm:cxn modelId="{1AB8B4DF-B4B9-4489-ADC0-AF346BEE7715}" srcId="{AD5ACF83-6560-4C6E-AE8A-5873841D54EA}" destId="{50C51581-C919-4393-90EA-5896B6DBB9F2}" srcOrd="2" destOrd="0" parTransId="{B3D820A3-B03A-470E-A634-0AA7323E7DEF}" sibTransId="{C15E8CD2-9C2C-4403-8BE9-2E4032F38BE5}"/>
    <dgm:cxn modelId="{578B4AE5-2A08-4E54-A742-B851842552D8}" srcId="{A44FFA22-B5E9-497F-BE8A-BD20970460A5}" destId="{82835A88-7485-44AC-8A28-FD9CB6604E61}" srcOrd="4" destOrd="0" parTransId="{398AD04C-A6B7-4334-A573-8A05FAA5FF28}" sibTransId="{DD8BA29E-80BA-42C6-8B82-657E4C93F0E9}"/>
    <dgm:cxn modelId="{13BBB5EA-F39B-4F59-8D55-103AFD572C4C}" srcId="{A44FFA22-B5E9-497F-BE8A-BD20970460A5}" destId="{C3AF159E-DB32-439A-91F6-E5F58321B36C}" srcOrd="2" destOrd="0" parTransId="{EDA358D5-3467-4A87-9B36-4C94D37EC452}" sibTransId="{9F4D3DD4-1102-45A2-A9D7-4F9F8C7584CE}"/>
    <dgm:cxn modelId="{8F93D0EA-74BC-4385-8117-7451BC426889}" type="presOf" srcId="{944493E2-1574-4674-AC77-721D8C827561}" destId="{A9C08527-98E1-42E1-90D8-9E349910BE66}" srcOrd="0" destOrd="0" presId="urn:microsoft.com/office/officeart/2018/2/layout/IconLabelDescriptionList"/>
    <dgm:cxn modelId="{02B975F3-DFAC-463D-B9DE-3A5443AC1B12}" srcId="{C3AF159E-DB32-439A-91F6-E5F58321B36C}" destId="{CB565963-92CB-43A6-B067-B05B95DD47DC}" srcOrd="1" destOrd="0" parTransId="{8A1BBA44-1B4D-4B6B-A87D-FB7CF5E807AF}" sibTransId="{904B9445-7456-4AC2-9821-590D49693A24}"/>
    <dgm:cxn modelId="{D48A68FC-55F5-4259-B602-A5C5A864BA58}" type="presOf" srcId="{82835A88-7485-44AC-8A28-FD9CB6604E61}" destId="{CB113D5B-1E63-490E-B9A5-5A434D50B536}" srcOrd="0" destOrd="0" presId="urn:microsoft.com/office/officeart/2018/2/layout/IconLabelDescriptionList"/>
    <dgm:cxn modelId="{E427124A-E03D-4496-8785-73D6CC0C2DC8}" type="presParOf" srcId="{4527FB4B-1D37-4BBE-8145-2BDBD275DEAF}" destId="{6C4E8D93-7833-433C-BA4D-B72C5C0AE499}" srcOrd="0" destOrd="0" presId="urn:microsoft.com/office/officeart/2018/2/layout/IconLabelDescriptionList"/>
    <dgm:cxn modelId="{36C01E0C-A191-49FF-9E4F-F29A3401AD40}" type="presParOf" srcId="{6C4E8D93-7833-433C-BA4D-B72C5C0AE499}" destId="{031AD490-DB26-4D2C-A2F8-85740F1F66B9}" srcOrd="0" destOrd="0" presId="urn:microsoft.com/office/officeart/2018/2/layout/IconLabelDescriptionList"/>
    <dgm:cxn modelId="{66F52F16-BD79-45C6-9CD2-FB81CD76F67E}" type="presParOf" srcId="{6C4E8D93-7833-433C-BA4D-B72C5C0AE499}" destId="{16A01F77-BCEF-4E88-9CED-91D1CA6DF0B2}" srcOrd="1" destOrd="0" presId="urn:microsoft.com/office/officeart/2018/2/layout/IconLabelDescriptionList"/>
    <dgm:cxn modelId="{B6E94F78-FABE-4375-A350-4C41829ABFA1}" type="presParOf" srcId="{6C4E8D93-7833-433C-BA4D-B72C5C0AE499}" destId="{A344A548-E39C-48D9-85AB-8960E714E58D}" srcOrd="2" destOrd="0" presId="urn:microsoft.com/office/officeart/2018/2/layout/IconLabelDescriptionList"/>
    <dgm:cxn modelId="{A1348982-22C6-40FF-8B2E-FDFAA75930C4}" type="presParOf" srcId="{6C4E8D93-7833-433C-BA4D-B72C5C0AE499}" destId="{AC41A909-7248-4FE4-AA81-047677F888DA}" srcOrd="3" destOrd="0" presId="urn:microsoft.com/office/officeart/2018/2/layout/IconLabelDescriptionList"/>
    <dgm:cxn modelId="{47E2EE86-120D-43F3-9518-AF574B8E2228}" type="presParOf" srcId="{6C4E8D93-7833-433C-BA4D-B72C5C0AE499}" destId="{052665B2-4173-47D1-99F8-AC7374206B44}" srcOrd="4" destOrd="0" presId="urn:microsoft.com/office/officeart/2018/2/layout/IconLabelDescriptionList"/>
    <dgm:cxn modelId="{1D09E934-CAF7-4FE7-A2D2-2C99E0DF65B1}" type="presParOf" srcId="{4527FB4B-1D37-4BBE-8145-2BDBD275DEAF}" destId="{3414B4BF-8973-40FD-8EC0-EA0CD285E3E1}" srcOrd="1" destOrd="0" presId="urn:microsoft.com/office/officeart/2018/2/layout/IconLabelDescriptionList"/>
    <dgm:cxn modelId="{3395DDBE-7005-4E1A-BF19-F8D722BEE18C}" type="presParOf" srcId="{4527FB4B-1D37-4BBE-8145-2BDBD275DEAF}" destId="{24444DA8-93B2-4141-B9A5-BE4AB41BA7C2}" srcOrd="2" destOrd="0" presId="urn:microsoft.com/office/officeart/2018/2/layout/IconLabelDescriptionList"/>
    <dgm:cxn modelId="{A660499D-5F58-4E93-8685-C39F60CEB720}" type="presParOf" srcId="{24444DA8-93B2-4141-B9A5-BE4AB41BA7C2}" destId="{699A09F5-21F6-4C34-86D4-78E5061A4025}" srcOrd="0" destOrd="0" presId="urn:microsoft.com/office/officeart/2018/2/layout/IconLabelDescriptionList"/>
    <dgm:cxn modelId="{736255BC-CC4B-4136-BCBA-303CF10B45C4}" type="presParOf" srcId="{24444DA8-93B2-4141-B9A5-BE4AB41BA7C2}" destId="{0F14AB53-AFCC-4E48-BA8F-70A76C2B21B1}" srcOrd="1" destOrd="0" presId="urn:microsoft.com/office/officeart/2018/2/layout/IconLabelDescriptionList"/>
    <dgm:cxn modelId="{042A809F-124C-4427-8483-CA183589656D}" type="presParOf" srcId="{24444DA8-93B2-4141-B9A5-BE4AB41BA7C2}" destId="{8D0EEBAC-4201-4762-BD1E-550E73EC2561}" srcOrd="2" destOrd="0" presId="urn:microsoft.com/office/officeart/2018/2/layout/IconLabelDescriptionList"/>
    <dgm:cxn modelId="{54D5F204-19AE-4A7C-9637-71FB6B23C63D}" type="presParOf" srcId="{24444DA8-93B2-4141-B9A5-BE4AB41BA7C2}" destId="{2E7CD926-29C9-44FD-BFFA-1CB13403EFAB}" srcOrd="3" destOrd="0" presId="urn:microsoft.com/office/officeart/2018/2/layout/IconLabelDescriptionList"/>
    <dgm:cxn modelId="{E64C7A4A-DBCB-49B9-B509-DECD34E8BCA8}" type="presParOf" srcId="{24444DA8-93B2-4141-B9A5-BE4AB41BA7C2}" destId="{A9C08527-98E1-42E1-90D8-9E349910BE66}" srcOrd="4" destOrd="0" presId="urn:microsoft.com/office/officeart/2018/2/layout/IconLabelDescriptionList"/>
    <dgm:cxn modelId="{B12415A7-8E98-44B8-836C-83397224E524}" type="presParOf" srcId="{4527FB4B-1D37-4BBE-8145-2BDBD275DEAF}" destId="{179EBC67-61DA-42DE-B741-DECEC7EFDCE2}" srcOrd="3" destOrd="0" presId="urn:microsoft.com/office/officeart/2018/2/layout/IconLabelDescriptionList"/>
    <dgm:cxn modelId="{06705F1A-797A-4FB8-B3C0-572631AC7BBC}" type="presParOf" srcId="{4527FB4B-1D37-4BBE-8145-2BDBD275DEAF}" destId="{FEAD5D1A-6673-4132-B652-0EF3EAFA0C80}" srcOrd="4" destOrd="0" presId="urn:microsoft.com/office/officeart/2018/2/layout/IconLabelDescriptionList"/>
    <dgm:cxn modelId="{4E21A5BC-FEC9-4974-BB37-112100A66C2B}" type="presParOf" srcId="{FEAD5D1A-6673-4132-B652-0EF3EAFA0C80}" destId="{66A6332B-5B6E-4EB9-998F-AF505BE4D22B}" srcOrd="0" destOrd="0" presId="urn:microsoft.com/office/officeart/2018/2/layout/IconLabelDescriptionList"/>
    <dgm:cxn modelId="{E17E4063-1621-4474-BC8D-240991A93E1A}" type="presParOf" srcId="{FEAD5D1A-6673-4132-B652-0EF3EAFA0C80}" destId="{47314AC9-5897-4CF9-8EF9-A7611CE76BE7}" srcOrd="1" destOrd="0" presId="urn:microsoft.com/office/officeart/2018/2/layout/IconLabelDescriptionList"/>
    <dgm:cxn modelId="{24DE41E8-F0CB-440E-B2F1-5124B84CCA78}" type="presParOf" srcId="{FEAD5D1A-6673-4132-B652-0EF3EAFA0C80}" destId="{814E9A5A-E628-4AF3-83C8-47D92755EB7A}" srcOrd="2" destOrd="0" presId="urn:microsoft.com/office/officeart/2018/2/layout/IconLabelDescriptionList"/>
    <dgm:cxn modelId="{009FACBF-A58D-48D5-BECD-87A1CB548999}" type="presParOf" srcId="{FEAD5D1A-6673-4132-B652-0EF3EAFA0C80}" destId="{4C6054B5-E010-4B91-B6AB-DA1273929FDA}" srcOrd="3" destOrd="0" presId="urn:microsoft.com/office/officeart/2018/2/layout/IconLabelDescriptionList"/>
    <dgm:cxn modelId="{D2ECC3F5-EFDC-4B01-A012-DE6C5F6F3BD7}" type="presParOf" srcId="{FEAD5D1A-6673-4132-B652-0EF3EAFA0C80}" destId="{C4DCDAD0-4DBD-41E0-BE78-772267506BC1}" srcOrd="4" destOrd="0" presId="urn:microsoft.com/office/officeart/2018/2/layout/IconLabelDescriptionList"/>
    <dgm:cxn modelId="{8AD231A2-AC81-4109-96FD-06F52CAB8B3D}" type="presParOf" srcId="{4527FB4B-1D37-4BBE-8145-2BDBD275DEAF}" destId="{C608A116-D697-47A4-A051-4D8C2A8FBAFB}" srcOrd="5" destOrd="0" presId="urn:microsoft.com/office/officeart/2018/2/layout/IconLabelDescriptionList"/>
    <dgm:cxn modelId="{27120E76-DA2F-43E9-8743-48D1367C8DD4}" type="presParOf" srcId="{4527FB4B-1D37-4BBE-8145-2BDBD275DEAF}" destId="{8BCEE6F4-B55D-42FE-906F-14E4EF547B88}" srcOrd="6" destOrd="0" presId="urn:microsoft.com/office/officeart/2018/2/layout/IconLabelDescriptionList"/>
    <dgm:cxn modelId="{31D02EEB-B823-45AF-BCC0-9805582C98C0}" type="presParOf" srcId="{8BCEE6F4-B55D-42FE-906F-14E4EF547B88}" destId="{1BE68DF5-534E-4CDC-B7E5-60BBF655484D}" srcOrd="0" destOrd="0" presId="urn:microsoft.com/office/officeart/2018/2/layout/IconLabelDescriptionList"/>
    <dgm:cxn modelId="{29974C8F-117B-4013-8AD1-A165A9B2D356}" type="presParOf" srcId="{8BCEE6F4-B55D-42FE-906F-14E4EF547B88}" destId="{244870A8-4720-4C06-8FAA-DA981ADAB576}" srcOrd="1" destOrd="0" presId="urn:microsoft.com/office/officeart/2018/2/layout/IconLabelDescriptionList"/>
    <dgm:cxn modelId="{7117AA4E-18E3-4668-9F24-4E185526A987}" type="presParOf" srcId="{8BCEE6F4-B55D-42FE-906F-14E4EF547B88}" destId="{87E06178-84BD-4F3B-A432-D5EE13612E91}" srcOrd="2" destOrd="0" presId="urn:microsoft.com/office/officeart/2018/2/layout/IconLabelDescriptionList"/>
    <dgm:cxn modelId="{F48FC17D-42A3-44F0-89BF-CA07195608F8}" type="presParOf" srcId="{8BCEE6F4-B55D-42FE-906F-14E4EF547B88}" destId="{D23FA167-C01A-4D10-9242-8243900A8EF9}" srcOrd="3" destOrd="0" presId="urn:microsoft.com/office/officeart/2018/2/layout/IconLabelDescriptionList"/>
    <dgm:cxn modelId="{F9D6A0FE-5853-42B0-80AA-DD285F791020}" type="presParOf" srcId="{8BCEE6F4-B55D-42FE-906F-14E4EF547B88}" destId="{F76BD06C-D4C2-4697-8F80-5FA9A8A24E45}" srcOrd="4" destOrd="0" presId="urn:microsoft.com/office/officeart/2018/2/layout/IconLabelDescriptionList"/>
    <dgm:cxn modelId="{1D67D0BE-557D-4418-8EBC-F3F2AA7B2A56}" type="presParOf" srcId="{4527FB4B-1D37-4BBE-8145-2BDBD275DEAF}" destId="{5D6CB4F6-9261-4456-AFE5-D2E7D49B49F4}" srcOrd="7" destOrd="0" presId="urn:microsoft.com/office/officeart/2018/2/layout/IconLabelDescriptionList"/>
    <dgm:cxn modelId="{C1623F2F-27F3-4959-BF1E-15923EA478D3}" type="presParOf" srcId="{4527FB4B-1D37-4BBE-8145-2BDBD275DEAF}" destId="{FFA1F977-F8DD-4D16-8906-17A1E176FF23}" srcOrd="8" destOrd="0" presId="urn:microsoft.com/office/officeart/2018/2/layout/IconLabelDescriptionList"/>
    <dgm:cxn modelId="{72C489CE-D785-46DD-BD7D-7F28A9EEAB61}" type="presParOf" srcId="{FFA1F977-F8DD-4D16-8906-17A1E176FF23}" destId="{4C3228C6-5283-4A56-AED0-F0430028563F}" srcOrd="0" destOrd="0" presId="urn:microsoft.com/office/officeart/2018/2/layout/IconLabelDescriptionList"/>
    <dgm:cxn modelId="{C62D3B50-4FC5-4E08-8306-7CFC7211D172}" type="presParOf" srcId="{FFA1F977-F8DD-4D16-8906-17A1E176FF23}" destId="{41C9FDA4-1739-478F-A412-FFCEDBBD7E52}" srcOrd="1" destOrd="0" presId="urn:microsoft.com/office/officeart/2018/2/layout/IconLabelDescriptionList"/>
    <dgm:cxn modelId="{353431F0-F3EC-4ABE-8ED9-16A643A97B9F}" type="presParOf" srcId="{FFA1F977-F8DD-4D16-8906-17A1E176FF23}" destId="{CB113D5B-1E63-490E-B9A5-5A434D50B536}" srcOrd="2" destOrd="0" presId="urn:microsoft.com/office/officeart/2018/2/layout/IconLabelDescriptionList"/>
    <dgm:cxn modelId="{995DAD7D-D138-4F93-9BE9-953176EC25EE}" type="presParOf" srcId="{FFA1F977-F8DD-4D16-8906-17A1E176FF23}" destId="{B8E71C8C-A850-4844-AB06-210E60B65013}" srcOrd="3" destOrd="0" presId="urn:microsoft.com/office/officeart/2018/2/layout/IconLabelDescriptionList"/>
    <dgm:cxn modelId="{642BE3E5-DDE7-4B4E-A906-DE5DBFFC7E9F}" type="presParOf" srcId="{FFA1F977-F8DD-4D16-8906-17A1E176FF23}" destId="{DF23F9CD-2D0B-4948-84AF-749049D4DDB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9C93E-7962-42EB-BAFB-FF044E3B4FC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170B7CB-EFC3-49A9-9077-9049F74DE61D}">
      <dgm:prSet phldrT="[Text]" phldr="0"/>
      <dgm:spPr/>
      <dgm:t>
        <a:bodyPr/>
        <a:lstStyle/>
        <a:p>
          <a:pPr>
            <a:lnSpc>
              <a:spcPct val="100000"/>
            </a:lnSpc>
          </a:pPr>
          <a:r>
            <a:rPr lang="es-ES"/>
            <a:t>Azure Tools</a:t>
          </a:r>
          <a:endParaRPr lang="en-US"/>
        </a:p>
      </dgm:t>
    </dgm:pt>
    <dgm:pt modelId="{ED37DA85-3401-412E-987D-E0229C9E703D}" type="parTrans" cxnId="{989BD4B5-F17E-477E-B7A6-0D16B1E195EC}">
      <dgm:prSet/>
      <dgm:spPr/>
      <dgm:t>
        <a:bodyPr/>
        <a:lstStyle/>
        <a:p>
          <a:endParaRPr lang="en-US"/>
        </a:p>
      </dgm:t>
    </dgm:pt>
    <dgm:pt modelId="{355A18A8-E6F3-472D-8611-9A9C4FA51B2F}" type="sibTrans" cxnId="{989BD4B5-F17E-477E-B7A6-0D16B1E195EC}">
      <dgm:prSet/>
      <dgm:spPr/>
      <dgm:t>
        <a:bodyPr/>
        <a:lstStyle/>
        <a:p>
          <a:endParaRPr lang="en-US"/>
        </a:p>
      </dgm:t>
    </dgm:pt>
    <dgm:pt modelId="{6F36C4B3-88DE-4AF4-92C9-AB1E4A6403B9}">
      <dgm:prSet phldrT="[Text]" phldr="1"/>
      <dgm:spPr/>
      <dgm:t>
        <a:bodyPr/>
        <a:lstStyle/>
        <a:p>
          <a:endParaRPr lang="en-US"/>
        </a:p>
      </dgm:t>
    </dgm:pt>
    <dgm:pt modelId="{9331EB91-6DDE-4C61-83EC-561364BD8D40}" type="parTrans" cxnId="{C3320C84-9B76-4E3F-86D7-CBEDD23DCF5B}">
      <dgm:prSet/>
      <dgm:spPr/>
      <dgm:t>
        <a:bodyPr/>
        <a:lstStyle/>
        <a:p>
          <a:endParaRPr lang="en-US"/>
        </a:p>
      </dgm:t>
    </dgm:pt>
    <dgm:pt modelId="{C3945562-C209-4F83-B9A8-88AB6EEAD099}" type="sibTrans" cxnId="{C3320C84-9B76-4E3F-86D7-CBEDD23DCF5B}">
      <dgm:prSet/>
      <dgm:spPr/>
      <dgm:t>
        <a:bodyPr/>
        <a:lstStyle/>
        <a:p>
          <a:endParaRPr lang="en-US"/>
        </a:p>
      </dgm:t>
    </dgm:pt>
    <dgm:pt modelId="{0108357C-20E5-4715-83A0-29C758D395DB}">
      <dgm:prSet phldrT="[Text]" phldr="1"/>
      <dgm:spPr/>
      <dgm:t>
        <a:bodyPr/>
        <a:lstStyle/>
        <a:p>
          <a:endParaRPr lang="en-US"/>
        </a:p>
      </dgm:t>
    </dgm:pt>
    <dgm:pt modelId="{A8D866D9-8650-40FA-A24D-CF8D233EFCEC}" type="parTrans" cxnId="{6404E1A7-281F-41B0-A33F-DBE7312399E0}">
      <dgm:prSet/>
      <dgm:spPr/>
      <dgm:t>
        <a:bodyPr/>
        <a:lstStyle/>
        <a:p>
          <a:endParaRPr lang="en-US"/>
        </a:p>
      </dgm:t>
    </dgm:pt>
    <dgm:pt modelId="{87DF35D9-B939-477B-A0EF-81706598A3A9}" type="sibTrans" cxnId="{6404E1A7-281F-41B0-A33F-DBE7312399E0}">
      <dgm:prSet/>
      <dgm:spPr/>
      <dgm:t>
        <a:bodyPr/>
        <a:lstStyle/>
        <a:p>
          <a:endParaRPr lang="en-US"/>
        </a:p>
      </dgm:t>
    </dgm:pt>
    <dgm:pt modelId="{6725E134-B7F6-460C-9A01-B935A87E4F39}">
      <dgm:prSet phldrT="[Text]" phldr="0"/>
      <dgm:spPr/>
      <dgm:t>
        <a:bodyPr/>
        <a:lstStyle/>
        <a:p>
          <a:pPr>
            <a:lnSpc>
              <a:spcPct val="100000"/>
            </a:lnSpc>
          </a:pPr>
          <a:r>
            <a:rPr lang="es-ES"/>
            <a:t>3rd </a:t>
          </a:r>
          <a:r>
            <a:rPr lang="es-ES" err="1"/>
            <a:t>Party</a:t>
          </a:r>
          <a:endParaRPr lang="en-US"/>
        </a:p>
      </dgm:t>
    </dgm:pt>
    <dgm:pt modelId="{5996C5C0-A118-4416-BE7F-A564DBEE7B59}" type="parTrans" cxnId="{551AD4F8-3714-41C1-A802-DD89D8BE0C71}">
      <dgm:prSet/>
      <dgm:spPr/>
      <dgm:t>
        <a:bodyPr/>
        <a:lstStyle/>
        <a:p>
          <a:endParaRPr lang="en-US"/>
        </a:p>
      </dgm:t>
    </dgm:pt>
    <dgm:pt modelId="{99FCB6A7-EC9E-4456-82CB-429DE4B8B65F}" type="sibTrans" cxnId="{551AD4F8-3714-41C1-A802-DD89D8BE0C71}">
      <dgm:prSet/>
      <dgm:spPr/>
      <dgm:t>
        <a:bodyPr/>
        <a:lstStyle/>
        <a:p>
          <a:endParaRPr lang="en-US"/>
        </a:p>
      </dgm:t>
    </dgm:pt>
    <dgm:pt modelId="{F53BB795-86A7-45F6-ABDF-671D5F76AD4C}">
      <dgm:prSet phldrT="[Text]" phldr="1"/>
      <dgm:spPr/>
      <dgm:t>
        <a:bodyPr/>
        <a:lstStyle/>
        <a:p>
          <a:endParaRPr lang="en-US"/>
        </a:p>
      </dgm:t>
    </dgm:pt>
    <dgm:pt modelId="{0D146271-F441-40F2-9135-DD3A1CC79F47}" type="parTrans" cxnId="{1B0D9E9D-EC25-40E1-89EE-6DC688B14107}">
      <dgm:prSet/>
      <dgm:spPr/>
      <dgm:t>
        <a:bodyPr/>
        <a:lstStyle/>
        <a:p>
          <a:endParaRPr lang="en-US"/>
        </a:p>
      </dgm:t>
    </dgm:pt>
    <dgm:pt modelId="{8F389416-0273-4A28-8A33-6C466083EC6E}" type="sibTrans" cxnId="{1B0D9E9D-EC25-40E1-89EE-6DC688B14107}">
      <dgm:prSet/>
      <dgm:spPr/>
      <dgm:t>
        <a:bodyPr/>
        <a:lstStyle/>
        <a:p>
          <a:endParaRPr lang="en-US"/>
        </a:p>
      </dgm:t>
    </dgm:pt>
    <dgm:pt modelId="{4D93E7C0-5B81-4506-BE10-55F83368A3A0}">
      <dgm:prSet phldrT="[Text]" phldr="0"/>
      <dgm:spPr/>
      <dgm:t>
        <a:bodyPr/>
        <a:lstStyle/>
        <a:p>
          <a:pPr>
            <a:lnSpc>
              <a:spcPct val="100000"/>
            </a:lnSpc>
          </a:pPr>
          <a:r>
            <a:rPr lang="es-ES" dirty="0" err="1"/>
            <a:t>Custom</a:t>
          </a:r>
          <a:r>
            <a:rPr lang="es-ES" dirty="0"/>
            <a:t> </a:t>
          </a:r>
          <a:r>
            <a:rPr lang="es-ES" dirty="0" err="1"/>
            <a:t>Built</a:t>
          </a:r>
          <a:endParaRPr lang="en-US" dirty="0"/>
        </a:p>
      </dgm:t>
    </dgm:pt>
    <dgm:pt modelId="{0E60A591-F242-4EF5-98D0-3F0831B022D9}" type="parTrans" cxnId="{56C15845-C705-465B-834B-B66672AE4761}">
      <dgm:prSet/>
      <dgm:spPr/>
      <dgm:t>
        <a:bodyPr/>
        <a:lstStyle/>
        <a:p>
          <a:endParaRPr lang="en-US"/>
        </a:p>
      </dgm:t>
    </dgm:pt>
    <dgm:pt modelId="{136D3939-6356-46EA-9E33-2D08AA305C12}" type="sibTrans" cxnId="{56C15845-C705-465B-834B-B66672AE4761}">
      <dgm:prSet/>
      <dgm:spPr/>
      <dgm:t>
        <a:bodyPr/>
        <a:lstStyle/>
        <a:p>
          <a:endParaRPr lang="en-US"/>
        </a:p>
      </dgm:t>
    </dgm:pt>
    <dgm:pt modelId="{4DD6307F-433E-4206-BCE8-4BD38297D9E5}">
      <dgm:prSet phldrT="[Text]" phldr="1"/>
      <dgm:spPr/>
      <dgm:t>
        <a:bodyPr/>
        <a:lstStyle/>
        <a:p>
          <a:endParaRPr lang="en-US"/>
        </a:p>
      </dgm:t>
    </dgm:pt>
    <dgm:pt modelId="{F955FB4C-B3D5-4F04-8C6A-8205D4FC7640}" type="parTrans" cxnId="{1DFA38DC-B1BE-4ADF-96F5-68420E781701}">
      <dgm:prSet/>
      <dgm:spPr/>
      <dgm:t>
        <a:bodyPr/>
        <a:lstStyle/>
        <a:p>
          <a:endParaRPr lang="en-US"/>
        </a:p>
      </dgm:t>
    </dgm:pt>
    <dgm:pt modelId="{1829BE35-8A56-4149-A218-611359302DF3}" type="sibTrans" cxnId="{1DFA38DC-B1BE-4ADF-96F5-68420E781701}">
      <dgm:prSet/>
      <dgm:spPr/>
      <dgm:t>
        <a:bodyPr/>
        <a:lstStyle/>
        <a:p>
          <a:endParaRPr lang="en-US"/>
        </a:p>
      </dgm:t>
    </dgm:pt>
    <dgm:pt modelId="{55C1C1BF-7969-4096-8B07-05C56629E1F6}">
      <dgm:prSet phldrT="[Text]" phldr="1"/>
      <dgm:spPr/>
      <dgm:t>
        <a:bodyPr/>
        <a:lstStyle/>
        <a:p>
          <a:endParaRPr lang="en-US"/>
        </a:p>
      </dgm:t>
    </dgm:pt>
    <dgm:pt modelId="{240DE1A8-53BE-4E3E-8106-585161C9EFE2}" type="parTrans" cxnId="{0D4B584C-C6ED-4F5C-AA66-E9B6B4E1A3AE}">
      <dgm:prSet/>
      <dgm:spPr/>
      <dgm:t>
        <a:bodyPr/>
        <a:lstStyle/>
        <a:p>
          <a:endParaRPr lang="en-US"/>
        </a:p>
      </dgm:t>
    </dgm:pt>
    <dgm:pt modelId="{72A58E02-9389-42FC-B95A-6282C21E6E05}" type="sibTrans" cxnId="{0D4B584C-C6ED-4F5C-AA66-E9B6B4E1A3AE}">
      <dgm:prSet/>
      <dgm:spPr/>
      <dgm:t>
        <a:bodyPr/>
        <a:lstStyle/>
        <a:p>
          <a:endParaRPr lang="en-US"/>
        </a:p>
      </dgm:t>
    </dgm:pt>
    <dgm:pt modelId="{411FFC61-E692-4068-AA97-FD781E8D1DD1}">
      <dgm:prSet phldrT="[Text]" phldr="0"/>
      <dgm:spPr/>
      <dgm:t>
        <a:bodyPr/>
        <a:lstStyle/>
        <a:p>
          <a:pPr>
            <a:lnSpc>
              <a:spcPct val="100000"/>
            </a:lnSpc>
          </a:pPr>
          <a:r>
            <a:rPr lang="es-ES"/>
            <a:t>Procedure/Meetings</a:t>
          </a:r>
          <a:endParaRPr lang="en-US"/>
        </a:p>
      </dgm:t>
    </dgm:pt>
    <dgm:pt modelId="{A249AF48-98BD-442F-BA99-DF327447BA32}" type="parTrans" cxnId="{0954D068-6160-4ECA-B557-D3A7117B55ED}">
      <dgm:prSet/>
      <dgm:spPr/>
      <dgm:t>
        <a:bodyPr/>
        <a:lstStyle/>
        <a:p>
          <a:endParaRPr lang="en-US"/>
        </a:p>
      </dgm:t>
    </dgm:pt>
    <dgm:pt modelId="{FBDC9DAF-EB78-4899-AB8C-B977EC800DCC}" type="sibTrans" cxnId="{0954D068-6160-4ECA-B557-D3A7117B55ED}">
      <dgm:prSet/>
      <dgm:spPr/>
      <dgm:t>
        <a:bodyPr/>
        <a:lstStyle/>
        <a:p>
          <a:endParaRPr lang="en-US"/>
        </a:p>
      </dgm:t>
    </dgm:pt>
    <dgm:pt modelId="{710C4B75-A7E0-4283-9DD4-0289F4E91FAF}" type="pres">
      <dgm:prSet presAssocID="{2999C93E-7962-42EB-BAFB-FF044E3B4FC8}" presName="root" presStyleCnt="0">
        <dgm:presLayoutVars>
          <dgm:dir/>
          <dgm:resizeHandles val="exact"/>
        </dgm:presLayoutVars>
      </dgm:prSet>
      <dgm:spPr/>
    </dgm:pt>
    <dgm:pt modelId="{1567B908-DE19-4E6F-8AFA-1828753FBD50}" type="pres">
      <dgm:prSet presAssocID="{F170B7CB-EFC3-49A9-9077-9049F74DE61D}" presName="compNode" presStyleCnt="0"/>
      <dgm:spPr/>
    </dgm:pt>
    <dgm:pt modelId="{0C1BDD9D-CA36-49E4-8081-BE3B18E8BCA9}" type="pres">
      <dgm:prSet presAssocID="{F170B7CB-EFC3-49A9-9077-9049F74DE6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7D3C117-578F-4F79-BADC-C8259DD58D61}" type="pres">
      <dgm:prSet presAssocID="{F170B7CB-EFC3-49A9-9077-9049F74DE61D}" presName="spaceRect" presStyleCnt="0"/>
      <dgm:spPr/>
    </dgm:pt>
    <dgm:pt modelId="{D50B5C5D-E981-433C-A76D-CFBD0F135CF7}" type="pres">
      <dgm:prSet presAssocID="{F170B7CB-EFC3-49A9-9077-9049F74DE61D}" presName="textRect" presStyleLbl="revTx" presStyleIdx="0" presStyleCnt="4">
        <dgm:presLayoutVars>
          <dgm:chMax val="1"/>
          <dgm:chPref val="1"/>
        </dgm:presLayoutVars>
      </dgm:prSet>
      <dgm:spPr/>
    </dgm:pt>
    <dgm:pt modelId="{0278A206-B1B1-4B72-86B4-2B304E9E2921}" type="pres">
      <dgm:prSet presAssocID="{355A18A8-E6F3-472D-8611-9A9C4FA51B2F}" presName="sibTrans" presStyleCnt="0"/>
      <dgm:spPr/>
    </dgm:pt>
    <dgm:pt modelId="{D6107997-EB46-472E-AF13-EE547F3D9995}" type="pres">
      <dgm:prSet presAssocID="{6725E134-B7F6-460C-9A01-B935A87E4F39}" presName="compNode" presStyleCnt="0"/>
      <dgm:spPr/>
    </dgm:pt>
    <dgm:pt modelId="{2A8D60A3-2CA6-4EB2-A40E-94C778922995}" type="pres">
      <dgm:prSet presAssocID="{6725E134-B7F6-460C-9A01-B935A87E4F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E93CFB6B-2E83-4676-96A5-AF4B3B94E4F6}" type="pres">
      <dgm:prSet presAssocID="{6725E134-B7F6-460C-9A01-B935A87E4F39}" presName="spaceRect" presStyleCnt="0"/>
      <dgm:spPr/>
    </dgm:pt>
    <dgm:pt modelId="{0F4C160E-902B-4FA4-8B75-56412B97A6FA}" type="pres">
      <dgm:prSet presAssocID="{6725E134-B7F6-460C-9A01-B935A87E4F39}" presName="textRect" presStyleLbl="revTx" presStyleIdx="1" presStyleCnt="4">
        <dgm:presLayoutVars>
          <dgm:chMax val="1"/>
          <dgm:chPref val="1"/>
        </dgm:presLayoutVars>
      </dgm:prSet>
      <dgm:spPr/>
    </dgm:pt>
    <dgm:pt modelId="{F283D78C-5350-4D40-923E-D653C0911B8E}" type="pres">
      <dgm:prSet presAssocID="{99FCB6A7-EC9E-4456-82CB-429DE4B8B65F}" presName="sibTrans" presStyleCnt="0"/>
      <dgm:spPr/>
    </dgm:pt>
    <dgm:pt modelId="{FB37891E-136C-480B-8103-9496A57494D4}" type="pres">
      <dgm:prSet presAssocID="{4D93E7C0-5B81-4506-BE10-55F83368A3A0}" presName="compNode" presStyleCnt="0"/>
      <dgm:spPr/>
    </dgm:pt>
    <dgm:pt modelId="{81A92EA7-F9D7-49C1-A0AC-E827F78F4899}" type="pres">
      <dgm:prSet presAssocID="{4D93E7C0-5B81-4506-BE10-55F83368A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mmer"/>
        </a:ext>
      </dgm:extLst>
    </dgm:pt>
    <dgm:pt modelId="{AF0092C5-7E7A-42FA-A9BB-DEC60B2A4190}" type="pres">
      <dgm:prSet presAssocID="{4D93E7C0-5B81-4506-BE10-55F83368A3A0}" presName="spaceRect" presStyleCnt="0"/>
      <dgm:spPr/>
    </dgm:pt>
    <dgm:pt modelId="{8796C0D9-8E5C-4E2A-BA22-78AA1E651542}" type="pres">
      <dgm:prSet presAssocID="{4D93E7C0-5B81-4506-BE10-55F83368A3A0}" presName="textRect" presStyleLbl="revTx" presStyleIdx="2" presStyleCnt="4">
        <dgm:presLayoutVars>
          <dgm:chMax val="1"/>
          <dgm:chPref val="1"/>
        </dgm:presLayoutVars>
      </dgm:prSet>
      <dgm:spPr/>
    </dgm:pt>
    <dgm:pt modelId="{45F983F2-476C-4514-971B-440625245DAF}" type="pres">
      <dgm:prSet presAssocID="{136D3939-6356-46EA-9E33-2D08AA305C12}" presName="sibTrans" presStyleCnt="0"/>
      <dgm:spPr/>
    </dgm:pt>
    <dgm:pt modelId="{697BC5D1-ED48-45D6-B6BC-73E9C3648F70}" type="pres">
      <dgm:prSet presAssocID="{411FFC61-E692-4068-AA97-FD781E8D1DD1}" presName="compNode" presStyleCnt="0"/>
      <dgm:spPr/>
    </dgm:pt>
    <dgm:pt modelId="{B8FA11BF-F958-40B5-B672-D5A07CC91601}" type="pres">
      <dgm:prSet presAssocID="{411FFC61-E692-4068-AA97-FD781E8D1D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BC5592-CAD9-474B-AD9E-A5E0B3B27213}" type="pres">
      <dgm:prSet presAssocID="{411FFC61-E692-4068-AA97-FD781E8D1DD1}" presName="spaceRect" presStyleCnt="0"/>
      <dgm:spPr/>
    </dgm:pt>
    <dgm:pt modelId="{FB384918-E1B9-461B-BEB1-F9F68BE6CCEF}" type="pres">
      <dgm:prSet presAssocID="{411FFC61-E692-4068-AA97-FD781E8D1DD1}" presName="textRect" presStyleLbl="revTx" presStyleIdx="3" presStyleCnt="4">
        <dgm:presLayoutVars>
          <dgm:chMax val="1"/>
          <dgm:chPref val="1"/>
        </dgm:presLayoutVars>
      </dgm:prSet>
      <dgm:spPr/>
    </dgm:pt>
  </dgm:ptLst>
  <dgm:cxnLst>
    <dgm:cxn modelId="{D76B505D-A46D-4788-AEC7-935278569797}" type="presOf" srcId="{6725E134-B7F6-460C-9A01-B935A87E4F39}" destId="{0F4C160E-902B-4FA4-8B75-56412B97A6FA}" srcOrd="0" destOrd="0" presId="urn:microsoft.com/office/officeart/2018/2/layout/IconLabelList"/>
    <dgm:cxn modelId="{56C15845-C705-465B-834B-B66672AE4761}" srcId="{2999C93E-7962-42EB-BAFB-FF044E3B4FC8}" destId="{4D93E7C0-5B81-4506-BE10-55F83368A3A0}" srcOrd="2" destOrd="0" parTransId="{0E60A591-F242-4EF5-98D0-3F0831B022D9}" sibTransId="{136D3939-6356-46EA-9E33-2D08AA305C12}"/>
    <dgm:cxn modelId="{90BEC865-AE1A-4723-8A76-56C458BCB7C3}" type="presOf" srcId="{4D93E7C0-5B81-4506-BE10-55F83368A3A0}" destId="{8796C0D9-8E5C-4E2A-BA22-78AA1E651542}" srcOrd="0" destOrd="0" presId="urn:microsoft.com/office/officeart/2018/2/layout/IconLabelList"/>
    <dgm:cxn modelId="{0954D068-6160-4ECA-B557-D3A7117B55ED}" srcId="{2999C93E-7962-42EB-BAFB-FF044E3B4FC8}" destId="{411FFC61-E692-4068-AA97-FD781E8D1DD1}" srcOrd="3" destOrd="0" parTransId="{A249AF48-98BD-442F-BA99-DF327447BA32}" sibTransId="{FBDC9DAF-EB78-4899-AB8C-B977EC800DCC}"/>
    <dgm:cxn modelId="{0D4B584C-C6ED-4F5C-AA66-E9B6B4E1A3AE}" srcId="{4D93E7C0-5B81-4506-BE10-55F83368A3A0}" destId="{55C1C1BF-7969-4096-8B07-05C56629E1F6}" srcOrd="1" destOrd="0" parTransId="{240DE1A8-53BE-4E3E-8106-585161C9EFE2}" sibTransId="{72A58E02-9389-42FC-B95A-6282C21E6E05}"/>
    <dgm:cxn modelId="{C3320C84-9B76-4E3F-86D7-CBEDD23DCF5B}" srcId="{F170B7CB-EFC3-49A9-9077-9049F74DE61D}" destId="{6F36C4B3-88DE-4AF4-92C9-AB1E4A6403B9}" srcOrd="0" destOrd="0" parTransId="{9331EB91-6DDE-4C61-83EC-561364BD8D40}" sibTransId="{C3945562-C209-4F83-B9A8-88AB6EEAD099}"/>
    <dgm:cxn modelId="{57B4D988-AB44-47DF-B4DD-8FD346589E55}" type="presOf" srcId="{F170B7CB-EFC3-49A9-9077-9049F74DE61D}" destId="{D50B5C5D-E981-433C-A76D-CFBD0F135CF7}" srcOrd="0" destOrd="0" presId="urn:microsoft.com/office/officeart/2018/2/layout/IconLabelList"/>
    <dgm:cxn modelId="{1B0D9E9D-EC25-40E1-89EE-6DC688B14107}" srcId="{6725E134-B7F6-460C-9A01-B935A87E4F39}" destId="{F53BB795-86A7-45F6-ABDF-671D5F76AD4C}" srcOrd="0" destOrd="0" parTransId="{0D146271-F441-40F2-9135-DD3A1CC79F47}" sibTransId="{8F389416-0273-4A28-8A33-6C466083EC6E}"/>
    <dgm:cxn modelId="{6404E1A7-281F-41B0-A33F-DBE7312399E0}" srcId="{F170B7CB-EFC3-49A9-9077-9049F74DE61D}" destId="{0108357C-20E5-4715-83A0-29C758D395DB}" srcOrd="1" destOrd="0" parTransId="{A8D866D9-8650-40FA-A24D-CF8D233EFCEC}" sibTransId="{87DF35D9-B939-477B-A0EF-81706598A3A9}"/>
    <dgm:cxn modelId="{989BD4B5-F17E-477E-B7A6-0D16B1E195EC}" srcId="{2999C93E-7962-42EB-BAFB-FF044E3B4FC8}" destId="{F170B7CB-EFC3-49A9-9077-9049F74DE61D}" srcOrd="0" destOrd="0" parTransId="{ED37DA85-3401-412E-987D-E0229C9E703D}" sibTransId="{355A18A8-E6F3-472D-8611-9A9C4FA51B2F}"/>
    <dgm:cxn modelId="{F4B084CE-FFEF-41AC-93F8-8F5A49367201}" type="presOf" srcId="{411FFC61-E692-4068-AA97-FD781E8D1DD1}" destId="{FB384918-E1B9-461B-BEB1-F9F68BE6CCEF}" srcOrd="0" destOrd="0" presId="urn:microsoft.com/office/officeart/2018/2/layout/IconLabelList"/>
    <dgm:cxn modelId="{7B388BD2-F0D0-4F98-9C4C-77608FAB8023}" type="presOf" srcId="{2999C93E-7962-42EB-BAFB-FF044E3B4FC8}" destId="{710C4B75-A7E0-4283-9DD4-0289F4E91FAF}" srcOrd="0" destOrd="0" presId="urn:microsoft.com/office/officeart/2018/2/layout/IconLabelList"/>
    <dgm:cxn modelId="{1DFA38DC-B1BE-4ADF-96F5-68420E781701}" srcId="{4D93E7C0-5B81-4506-BE10-55F83368A3A0}" destId="{4DD6307F-433E-4206-BCE8-4BD38297D9E5}" srcOrd="0" destOrd="0" parTransId="{F955FB4C-B3D5-4F04-8C6A-8205D4FC7640}" sibTransId="{1829BE35-8A56-4149-A218-611359302DF3}"/>
    <dgm:cxn modelId="{551AD4F8-3714-41C1-A802-DD89D8BE0C71}" srcId="{2999C93E-7962-42EB-BAFB-FF044E3B4FC8}" destId="{6725E134-B7F6-460C-9A01-B935A87E4F39}" srcOrd="1" destOrd="0" parTransId="{5996C5C0-A118-4416-BE7F-A564DBEE7B59}" sibTransId="{99FCB6A7-EC9E-4456-82CB-429DE4B8B65F}"/>
    <dgm:cxn modelId="{B1E99914-C48E-45F9-A727-34D8A5D54AA6}" type="presParOf" srcId="{710C4B75-A7E0-4283-9DD4-0289F4E91FAF}" destId="{1567B908-DE19-4E6F-8AFA-1828753FBD50}" srcOrd="0" destOrd="0" presId="urn:microsoft.com/office/officeart/2018/2/layout/IconLabelList"/>
    <dgm:cxn modelId="{16210542-0305-43C8-B9AC-92C6179500B4}" type="presParOf" srcId="{1567B908-DE19-4E6F-8AFA-1828753FBD50}" destId="{0C1BDD9D-CA36-49E4-8081-BE3B18E8BCA9}" srcOrd="0" destOrd="0" presId="urn:microsoft.com/office/officeart/2018/2/layout/IconLabelList"/>
    <dgm:cxn modelId="{2BAD1979-D51B-4026-BAB3-C157AB281619}" type="presParOf" srcId="{1567B908-DE19-4E6F-8AFA-1828753FBD50}" destId="{D7D3C117-578F-4F79-BADC-C8259DD58D61}" srcOrd="1" destOrd="0" presId="urn:microsoft.com/office/officeart/2018/2/layout/IconLabelList"/>
    <dgm:cxn modelId="{0D02CD13-D2FE-4741-BEAA-C2F55AB3F5E4}" type="presParOf" srcId="{1567B908-DE19-4E6F-8AFA-1828753FBD50}" destId="{D50B5C5D-E981-433C-A76D-CFBD0F135CF7}" srcOrd="2" destOrd="0" presId="urn:microsoft.com/office/officeart/2018/2/layout/IconLabelList"/>
    <dgm:cxn modelId="{170FEFCF-5825-4DC1-B13E-486D08BFD96C}" type="presParOf" srcId="{710C4B75-A7E0-4283-9DD4-0289F4E91FAF}" destId="{0278A206-B1B1-4B72-86B4-2B304E9E2921}" srcOrd="1" destOrd="0" presId="urn:microsoft.com/office/officeart/2018/2/layout/IconLabelList"/>
    <dgm:cxn modelId="{BAB8DADA-34F8-430E-B818-6E9DC5059E91}" type="presParOf" srcId="{710C4B75-A7E0-4283-9DD4-0289F4E91FAF}" destId="{D6107997-EB46-472E-AF13-EE547F3D9995}" srcOrd="2" destOrd="0" presId="urn:microsoft.com/office/officeart/2018/2/layout/IconLabelList"/>
    <dgm:cxn modelId="{29F78FFD-E131-4557-B3E6-9C4685C46E2E}" type="presParOf" srcId="{D6107997-EB46-472E-AF13-EE547F3D9995}" destId="{2A8D60A3-2CA6-4EB2-A40E-94C778922995}" srcOrd="0" destOrd="0" presId="urn:microsoft.com/office/officeart/2018/2/layout/IconLabelList"/>
    <dgm:cxn modelId="{9EB1AAC7-A2B5-472D-B76C-189C3D9AD062}" type="presParOf" srcId="{D6107997-EB46-472E-AF13-EE547F3D9995}" destId="{E93CFB6B-2E83-4676-96A5-AF4B3B94E4F6}" srcOrd="1" destOrd="0" presId="urn:microsoft.com/office/officeart/2018/2/layout/IconLabelList"/>
    <dgm:cxn modelId="{8F3711A2-47D2-4294-B770-C6949EEE94CE}" type="presParOf" srcId="{D6107997-EB46-472E-AF13-EE547F3D9995}" destId="{0F4C160E-902B-4FA4-8B75-56412B97A6FA}" srcOrd="2" destOrd="0" presId="urn:microsoft.com/office/officeart/2018/2/layout/IconLabelList"/>
    <dgm:cxn modelId="{3F40FBFB-B08B-4D49-B1DD-0253E1F00CDE}" type="presParOf" srcId="{710C4B75-A7E0-4283-9DD4-0289F4E91FAF}" destId="{F283D78C-5350-4D40-923E-D653C0911B8E}" srcOrd="3" destOrd="0" presId="urn:microsoft.com/office/officeart/2018/2/layout/IconLabelList"/>
    <dgm:cxn modelId="{0FDB1422-A61A-4165-8303-287F3FFA8E0E}" type="presParOf" srcId="{710C4B75-A7E0-4283-9DD4-0289F4E91FAF}" destId="{FB37891E-136C-480B-8103-9496A57494D4}" srcOrd="4" destOrd="0" presId="urn:microsoft.com/office/officeart/2018/2/layout/IconLabelList"/>
    <dgm:cxn modelId="{5367790F-A570-4CE9-972C-5799C873628D}" type="presParOf" srcId="{FB37891E-136C-480B-8103-9496A57494D4}" destId="{81A92EA7-F9D7-49C1-A0AC-E827F78F4899}" srcOrd="0" destOrd="0" presId="urn:microsoft.com/office/officeart/2018/2/layout/IconLabelList"/>
    <dgm:cxn modelId="{54A37815-332B-4849-906B-49A36C059B9B}" type="presParOf" srcId="{FB37891E-136C-480B-8103-9496A57494D4}" destId="{AF0092C5-7E7A-42FA-A9BB-DEC60B2A4190}" srcOrd="1" destOrd="0" presId="urn:microsoft.com/office/officeart/2018/2/layout/IconLabelList"/>
    <dgm:cxn modelId="{EB4E63D2-9F60-4A17-93B4-CE5FC78A3F2D}" type="presParOf" srcId="{FB37891E-136C-480B-8103-9496A57494D4}" destId="{8796C0D9-8E5C-4E2A-BA22-78AA1E651542}" srcOrd="2" destOrd="0" presId="urn:microsoft.com/office/officeart/2018/2/layout/IconLabelList"/>
    <dgm:cxn modelId="{7D1E5DF3-2FF6-46A8-A227-3A3EDB7AE65B}" type="presParOf" srcId="{710C4B75-A7E0-4283-9DD4-0289F4E91FAF}" destId="{45F983F2-476C-4514-971B-440625245DAF}" srcOrd="5" destOrd="0" presId="urn:microsoft.com/office/officeart/2018/2/layout/IconLabelList"/>
    <dgm:cxn modelId="{6CA18B8C-68F9-41A6-9482-FF1ED862EDB9}" type="presParOf" srcId="{710C4B75-A7E0-4283-9DD4-0289F4E91FAF}" destId="{697BC5D1-ED48-45D6-B6BC-73E9C3648F70}" srcOrd="6" destOrd="0" presId="urn:microsoft.com/office/officeart/2018/2/layout/IconLabelList"/>
    <dgm:cxn modelId="{37F63C24-2E9F-45C7-B671-2A747EFD71C1}" type="presParOf" srcId="{697BC5D1-ED48-45D6-B6BC-73E9C3648F70}" destId="{B8FA11BF-F958-40B5-B672-D5A07CC91601}" srcOrd="0" destOrd="0" presId="urn:microsoft.com/office/officeart/2018/2/layout/IconLabelList"/>
    <dgm:cxn modelId="{52B971F8-D445-4B1E-92FF-2B8910BE510F}" type="presParOf" srcId="{697BC5D1-ED48-45D6-B6BC-73E9C3648F70}" destId="{FBBC5592-CAD9-474B-AD9E-A5E0B3B27213}" srcOrd="1" destOrd="0" presId="urn:microsoft.com/office/officeart/2018/2/layout/IconLabelList"/>
    <dgm:cxn modelId="{91227699-5172-4634-8ABF-A77B6B088939}" type="presParOf" srcId="{697BC5D1-ED48-45D6-B6BC-73E9C3648F70}" destId="{FB384918-E1B9-461B-BEB1-F9F68BE6CCE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3BB653-4E51-41BF-A0D6-FC16981CB856}"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ACABBE85-66EE-445E-8D8D-D59D07923C58}">
      <dgm:prSet phldrT="[Text]" phldr="0"/>
      <dgm:spPr/>
      <dgm:t>
        <a:bodyPr/>
        <a:lstStyle/>
        <a:p>
          <a:r>
            <a:rPr lang="es-ES" err="1"/>
            <a:t>Identity</a:t>
          </a:r>
          <a:endParaRPr lang="en-US"/>
        </a:p>
      </dgm:t>
    </dgm:pt>
    <dgm:pt modelId="{7F3C0AEB-7649-4F64-AD6E-72EB5F91EC89}" type="parTrans" cxnId="{0893B64B-D12B-41C1-BCF7-662DBDF1D253}">
      <dgm:prSet/>
      <dgm:spPr/>
      <dgm:t>
        <a:bodyPr/>
        <a:lstStyle/>
        <a:p>
          <a:endParaRPr lang="en-US"/>
        </a:p>
      </dgm:t>
    </dgm:pt>
    <dgm:pt modelId="{3AA61D17-3AB0-401B-A566-1B7C1CA189A7}" type="sibTrans" cxnId="{0893B64B-D12B-41C1-BCF7-662DBDF1D253}">
      <dgm:prSet/>
      <dgm:spPr/>
      <dgm:t>
        <a:bodyPr/>
        <a:lstStyle/>
        <a:p>
          <a:endParaRPr lang="en-US"/>
        </a:p>
      </dgm:t>
    </dgm:pt>
    <dgm:pt modelId="{3CE18562-1341-4D38-894E-1CC9204E506A}">
      <dgm:prSet phldrT="[Text]" phldr="1"/>
      <dgm:spPr/>
      <dgm:t>
        <a:bodyPr/>
        <a:lstStyle/>
        <a:p>
          <a:endParaRPr lang="en-US"/>
        </a:p>
      </dgm:t>
    </dgm:pt>
    <dgm:pt modelId="{12A15A92-3A7C-4285-8AE9-A50EC3A0D42C}" type="parTrans" cxnId="{0E4F5981-2037-4EA9-A57C-BC82D43631EC}">
      <dgm:prSet/>
      <dgm:spPr/>
      <dgm:t>
        <a:bodyPr/>
        <a:lstStyle/>
        <a:p>
          <a:endParaRPr lang="en-US"/>
        </a:p>
      </dgm:t>
    </dgm:pt>
    <dgm:pt modelId="{6CCCDFFA-A3B7-44CA-A827-6FC83D97D2E5}" type="sibTrans" cxnId="{0E4F5981-2037-4EA9-A57C-BC82D43631EC}">
      <dgm:prSet/>
      <dgm:spPr/>
      <dgm:t>
        <a:bodyPr/>
        <a:lstStyle/>
        <a:p>
          <a:endParaRPr lang="en-US"/>
        </a:p>
      </dgm:t>
    </dgm:pt>
    <dgm:pt modelId="{84C6CE5F-EBB0-48B0-AC04-C1B2CD8AD684}">
      <dgm:prSet phldrT="[Text]" phldr="1"/>
      <dgm:spPr/>
      <dgm:t>
        <a:bodyPr/>
        <a:lstStyle/>
        <a:p>
          <a:endParaRPr lang="en-US"/>
        </a:p>
      </dgm:t>
    </dgm:pt>
    <dgm:pt modelId="{E4B6805D-7226-4191-B11A-28455126862E}" type="parTrans" cxnId="{E4204395-61AE-46F1-AF92-480684C6952E}">
      <dgm:prSet/>
      <dgm:spPr/>
      <dgm:t>
        <a:bodyPr/>
        <a:lstStyle/>
        <a:p>
          <a:endParaRPr lang="en-US"/>
        </a:p>
      </dgm:t>
    </dgm:pt>
    <dgm:pt modelId="{22DF89F0-84D7-4A4A-A327-4C826265FE1E}" type="sibTrans" cxnId="{E4204395-61AE-46F1-AF92-480684C6952E}">
      <dgm:prSet/>
      <dgm:spPr/>
      <dgm:t>
        <a:bodyPr/>
        <a:lstStyle/>
        <a:p>
          <a:endParaRPr lang="en-US"/>
        </a:p>
      </dgm:t>
    </dgm:pt>
    <dgm:pt modelId="{E7D580AF-42D8-47DD-A292-70EAECB72787}">
      <dgm:prSet phldrT="[Text]" phldr="0"/>
      <dgm:spPr/>
      <dgm:t>
        <a:bodyPr/>
        <a:lstStyle/>
        <a:p>
          <a:r>
            <a:rPr lang="es-ES"/>
            <a:t>RBAC</a:t>
          </a:r>
          <a:endParaRPr lang="en-US"/>
        </a:p>
      </dgm:t>
    </dgm:pt>
    <dgm:pt modelId="{9E105F92-809C-428A-8AB1-A486BD014A90}" type="parTrans" cxnId="{4E0D15AC-5C27-4988-AD91-A1A817F01086}">
      <dgm:prSet/>
      <dgm:spPr/>
      <dgm:t>
        <a:bodyPr/>
        <a:lstStyle/>
        <a:p>
          <a:endParaRPr lang="en-US"/>
        </a:p>
      </dgm:t>
    </dgm:pt>
    <dgm:pt modelId="{53C7E534-9B2E-4D53-8CAC-33B182F27957}" type="sibTrans" cxnId="{4E0D15AC-5C27-4988-AD91-A1A817F01086}">
      <dgm:prSet/>
      <dgm:spPr/>
      <dgm:t>
        <a:bodyPr/>
        <a:lstStyle/>
        <a:p>
          <a:endParaRPr lang="en-US"/>
        </a:p>
      </dgm:t>
    </dgm:pt>
    <dgm:pt modelId="{89285DDC-0062-49F1-BD16-A3B127ABE008}">
      <dgm:prSet phldrT="[Text]" phldr="1"/>
      <dgm:spPr/>
      <dgm:t>
        <a:bodyPr/>
        <a:lstStyle/>
        <a:p>
          <a:endParaRPr lang="en-US"/>
        </a:p>
      </dgm:t>
    </dgm:pt>
    <dgm:pt modelId="{D23BC9BF-C938-48A1-A442-6D384FBEF74C}" type="parTrans" cxnId="{22BFE4F4-691E-48F2-8A53-DD112E70D538}">
      <dgm:prSet/>
      <dgm:spPr/>
      <dgm:t>
        <a:bodyPr/>
        <a:lstStyle/>
        <a:p>
          <a:endParaRPr lang="en-US"/>
        </a:p>
      </dgm:t>
    </dgm:pt>
    <dgm:pt modelId="{89A7456C-CE55-4F0C-BD42-02139A5B6FED}" type="sibTrans" cxnId="{22BFE4F4-691E-48F2-8A53-DD112E70D538}">
      <dgm:prSet/>
      <dgm:spPr/>
      <dgm:t>
        <a:bodyPr/>
        <a:lstStyle/>
        <a:p>
          <a:endParaRPr lang="en-US"/>
        </a:p>
      </dgm:t>
    </dgm:pt>
    <dgm:pt modelId="{584151AE-79AB-41FD-B087-0FE8D598FDFB}">
      <dgm:prSet phldrT="[Text]" phldr="1"/>
      <dgm:spPr/>
      <dgm:t>
        <a:bodyPr/>
        <a:lstStyle/>
        <a:p>
          <a:endParaRPr lang="en-US"/>
        </a:p>
      </dgm:t>
    </dgm:pt>
    <dgm:pt modelId="{EA657221-C219-4600-905B-2413BE872A0F}" type="parTrans" cxnId="{6A2D75D8-6FB3-4591-B70B-B0ACB17FFA4C}">
      <dgm:prSet/>
      <dgm:spPr/>
      <dgm:t>
        <a:bodyPr/>
        <a:lstStyle/>
        <a:p>
          <a:endParaRPr lang="en-US"/>
        </a:p>
      </dgm:t>
    </dgm:pt>
    <dgm:pt modelId="{B68A1484-4E69-4621-84E7-18EA10A26C14}" type="sibTrans" cxnId="{6A2D75D8-6FB3-4591-B70B-B0ACB17FFA4C}">
      <dgm:prSet/>
      <dgm:spPr/>
      <dgm:t>
        <a:bodyPr/>
        <a:lstStyle/>
        <a:p>
          <a:endParaRPr lang="en-US"/>
        </a:p>
      </dgm:t>
    </dgm:pt>
    <dgm:pt modelId="{970D77EB-CD4B-4ECE-BDA6-510BC862E60D}">
      <dgm:prSet phldrT="[Text]" phldr="0"/>
      <dgm:spPr/>
      <dgm:t>
        <a:bodyPr/>
        <a:lstStyle/>
        <a:p>
          <a:r>
            <a:rPr lang="es-ES" err="1"/>
            <a:t>Encryption</a:t>
          </a:r>
          <a:endParaRPr lang="en-US"/>
        </a:p>
      </dgm:t>
    </dgm:pt>
    <dgm:pt modelId="{3D1292DD-C970-4C65-8008-BBFDBA8A9E0A}" type="parTrans" cxnId="{96F887C0-6D27-41F3-B979-22AF3B1B1C25}">
      <dgm:prSet/>
      <dgm:spPr/>
      <dgm:t>
        <a:bodyPr/>
        <a:lstStyle/>
        <a:p>
          <a:endParaRPr lang="en-US"/>
        </a:p>
      </dgm:t>
    </dgm:pt>
    <dgm:pt modelId="{173446D8-3B85-40C0-8728-4021B775CAF1}" type="sibTrans" cxnId="{96F887C0-6D27-41F3-B979-22AF3B1B1C25}">
      <dgm:prSet/>
      <dgm:spPr/>
      <dgm:t>
        <a:bodyPr/>
        <a:lstStyle/>
        <a:p>
          <a:endParaRPr lang="en-US"/>
        </a:p>
      </dgm:t>
    </dgm:pt>
    <dgm:pt modelId="{05197A74-007E-4D52-8553-94F5E5D0AE61}">
      <dgm:prSet phldrT="[Text]" phldr="1"/>
      <dgm:spPr/>
      <dgm:t>
        <a:bodyPr/>
        <a:lstStyle/>
        <a:p>
          <a:endParaRPr lang="en-US"/>
        </a:p>
      </dgm:t>
    </dgm:pt>
    <dgm:pt modelId="{0C901C78-8BA5-4D01-AD9D-C3D17F30C2D1}" type="parTrans" cxnId="{4872913E-3EF8-4227-8666-E62C45B950F6}">
      <dgm:prSet/>
      <dgm:spPr/>
      <dgm:t>
        <a:bodyPr/>
        <a:lstStyle/>
        <a:p>
          <a:endParaRPr lang="en-US"/>
        </a:p>
      </dgm:t>
    </dgm:pt>
    <dgm:pt modelId="{29FC1EB5-C824-47BC-A3C2-FF590DDF8928}" type="sibTrans" cxnId="{4872913E-3EF8-4227-8666-E62C45B950F6}">
      <dgm:prSet/>
      <dgm:spPr/>
      <dgm:t>
        <a:bodyPr/>
        <a:lstStyle/>
        <a:p>
          <a:endParaRPr lang="en-US"/>
        </a:p>
      </dgm:t>
    </dgm:pt>
    <dgm:pt modelId="{AC0C0BCD-5A44-4AA7-81E8-F37F0B7B80AE}">
      <dgm:prSet phldrT="[Text]" phldr="1"/>
      <dgm:spPr/>
      <dgm:t>
        <a:bodyPr/>
        <a:lstStyle/>
        <a:p>
          <a:endParaRPr lang="en-US"/>
        </a:p>
      </dgm:t>
    </dgm:pt>
    <dgm:pt modelId="{88040641-C2F9-40F4-9DF9-1D8AC99E7951}" type="parTrans" cxnId="{5DD4254C-6328-4D31-B5F1-4D485AAB5A85}">
      <dgm:prSet/>
      <dgm:spPr/>
      <dgm:t>
        <a:bodyPr/>
        <a:lstStyle/>
        <a:p>
          <a:endParaRPr lang="en-US"/>
        </a:p>
      </dgm:t>
    </dgm:pt>
    <dgm:pt modelId="{E87FCF97-E1F0-4A64-AC3A-E0DF1CA1412A}" type="sibTrans" cxnId="{5DD4254C-6328-4D31-B5F1-4D485AAB5A85}">
      <dgm:prSet/>
      <dgm:spPr/>
      <dgm:t>
        <a:bodyPr/>
        <a:lstStyle/>
        <a:p>
          <a:endParaRPr lang="en-US"/>
        </a:p>
      </dgm:t>
    </dgm:pt>
    <dgm:pt modelId="{8F9112A5-B6D2-4E10-93C7-B2A7B2B19299}">
      <dgm:prSet phldrT="[Text]" phldr="0"/>
      <dgm:spPr/>
      <dgm:t>
        <a:bodyPr/>
        <a:lstStyle/>
        <a:p>
          <a:r>
            <a:rPr lang="es-ES"/>
            <a:t>Networking</a:t>
          </a:r>
          <a:endParaRPr lang="en-US"/>
        </a:p>
      </dgm:t>
    </dgm:pt>
    <dgm:pt modelId="{9A73B5EC-5E0D-4F06-99F0-DA9744A077AC}" type="parTrans" cxnId="{E9EF9373-F29C-4181-A52F-45DC642DA457}">
      <dgm:prSet/>
      <dgm:spPr/>
      <dgm:t>
        <a:bodyPr/>
        <a:lstStyle/>
        <a:p>
          <a:endParaRPr lang="en-US"/>
        </a:p>
      </dgm:t>
    </dgm:pt>
    <dgm:pt modelId="{10A499B8-2844-4CA9-BEDA-2443AFF752DC}" type="sibTrans" cxnId="{E9EF9373-F29C-4181-A52F-45DC642DA457}">
      <dgm:prSet/>
      <dgm:spPr/>
      <dgm:t>
        <a:bodyPr/>
        <a:lstStyle/>
        <a:p>
          <a:endParaRPr lang="en-US"/>
        </a:p>
      </dgm:t>
    </dgm:pt>
    <dgm:pt modelId="{5039D565-0171-4C25-A2E3-C44532400C48}">
      <dgm:prSet phldrT="[Text]" phldr="0"/>
      <dgm:spPr/>
      <dgm:t>
        <a:bodyPr/>
        <a:lstStyle/>
        <a:p>
          <a:r>
            <a:rPr lang="es-ES" err="1"/>
            <a:t>Secrets</a:t>
          </a:r>
          <a:r>
            <a:rPr lang="es-ES"/>
            <a:t> &amp; </a:t>
          </a:r>
          <a:r>
            <a:rPr lang="es-ES" err="1"/>
            <a:t>Keys</a:t>
          </a:r>
          <a:endParaRPr lang="en-US"/>
        </a:p>
      </dgm:t>
    </dgm:pt>
    <dgm:pt modelId="{77DC48C3-1A19-49AB-BB9A-84316BDD7BAD}" type="parTrans" cxnId="{D54CEF36-51A4-45B5-A740-8167064B0B10}">
      <dgm:prSet/>
      <dgm:spPr/>
      <dgm:t>
        <a:bodyPr/>
        <a:lstStyle/>
        <a:p>
          <a:endParaRPr lang="en-US"/>
        </a:p>
      </dgm:t>
    </dgm:pt>
    <dgm:pt modelId="{A7808945-D36B-402D-811C-D021C0637574}" type="sibTrans" cxnId="{D54CEF36-51A4-45B5-A740-8167064B0B10}">
      <dgm:prSet/>
      <dgm:spPr/>
      <dgm:t>
        <a:bodyPr/>
        <a:lstStyle/>
        <a:p>
          <a:endParaRPr lang="en-US"/>
        </a:p>
      </dgm:t>
    </dgm:pt>
    <dgm:pt modelId="{C9309DBA-44A2-4114-8029-4C0096D3969C}">
      <dgm:prSet phldrT="[Text]" phldr="0"/>
      <dgm:spPr/>
      <dgm:t>
        <a:bodyPr/>
        <a:lstStyle/>
        <a:p>
          <a:r>
            <a:rPr lang="es-ES"/>
            <a:t>Tools &amp; </a:t>
          </a:r>
          <a:r>
            <a:rPr lang="es-ES" err="1"/>
            <a:t>Processes</a:t>
          </a:r>
          <a:endParaRPr lang="en-US"/>
        </a:p>
      </dgm:t>
    </dgm:pt>
    <dgm:pt modelId="{2CF2F761-1E58-4E7D-8A6A-65121A1F41AF}" type="parTrans" cxnId="{F9E20A4E-C803-47F2-BF96-ED7AFF879AA9}">
      <dgm:prSet/>
      <dgm:spPr/>
      <dgm:t>
        <a:bodyPr/>
        <a:lstStyle/>
        <a:p>
          <a:endParaRPr lang="en-US"/>
        </a:p>
      </dgm:t>
    </dgm:pt>
    <dgm:pt modelId="{2AEE0980-6C2A-405E-84BD-A44B7214C71A}" type="sibTrans" cxnId="{F9E20A4E-C803-47F2-BF96-ED7AFF879AA9}">
      <dgm:prSet/>
      <dgm:spPr/>
      <dgm:t>
        <a:bodyPr/>
        <a:lstStyle/>
        <a:p>
          <a:endParaRPr lang="en-US"/>
        </a:p>
      </dgm:t>
    </dgm:pt>
    <dgm:pt modelId="{5FB42301-DEE6-4A83-B3E2-46CCEA231DCB}">
      <dgm:prSet phldrT="[Text]" phldr="0"/>
      <dgm:spPr/>
      <dgm:t>
        <a:bodyPr/>
        <a:lstStyle/>
        <a:p>
          <a:endParaRPr lang="en-US"/>
        </a:p>
      </dgm:t>
    </dgm:pt>
    <dgm:pt modelId="{314B67F8-801B-4ACA-B72A-56765A464BE0}" type="parTrans" cxnId="{9A51A41F-EB00-412F-8055-AAE1F5ABEC99}">
      <dgm:prSet/>
      <dgm:spPr/>
      <dgm:t>
        <a:bodyPr/>
        <a:lstStyle/>
        <a:p>
          <a:endParaRPr lang="en-US"/>
        </a:p>
      </dgm:t>
    </dgm:pt>
    <dgm:pt modelId="{E45799DF-6730-4957-B006-C344A0CD2D18}" type="sibTrans" cxnId="{9A51A41F-EB00-412F-8055-AAE1F5ABEC99}">
      <dgm:prSet/>
      <dgm:spPr/>
      <dgm:t>
        <a:bodyPr/>
        <a:lstStyle/>
        <a:p>
          <a:endParaRPr lang="en-US"/>
        </a:p>
      </dgm:t>
    </dgm:pt>
    <dgm:pt modelId="{A05051FD-0400-42F6-8C44-C61C4AD480D5}">
      <dgm:prSet phldrT="[Text]" phldr="0"/>
      <dgm:spPr/>
      <dgm:t>
        <a:bodyPr/>
        <a:lstStyle/>
        <a:p>
          <a:endParaRPr lang="en-US"/>
        </a:p>
      </dgm:t>
    </dgm:pt>
    <dgm:pt modelId="{4886776E-9EE3-4A36-9D77-6D85EF725B11}" type="parTrans" cxnId="{408DFB58-2E02-4947-B38D-A0FFEFCEAB15}">
      <dgm:prSet/>
      <dgm:spPr/>
      <dgm:t>
        <a:bodyPr/>
        <a:lstStyle/>
        <a:p>
          <a:endParaRPr lang="en-US"/>
        </a:p>
      </dgm:t>
    </dgm:pt>
    <dgm:pt modelId="{BC68F390-38A3-4D48-A11D-F2F6EDF4DC2B}" type="sibTrans" cxnId="{408DFB58-2E02-4947-B38D-A0FFEFCEAB15}">
      <dgm:prSet/>
      <dgm:spPr/>
      <dgm:t>
        <a:bodyPr/>
        <a:lstStyle/>
        <a:p>
          <a:endParaRPr lang="en-US"/>
        </a:p>
      </dgm:t>
    </dgm:pt>
    <dgm:pt modelId="{F7B9B098-6C60-404B-98C8-F99F7EEC36C9}">
      <dgm:prSet phldrT="[Text]" phldr="0"/>
      <dgm:spPr/>
      <dgm:t>
        <a:bodyPr/>
        <a:lstStyle/>
        <a:p>
          <a:endParaRPr lang="en-US"/>
        </a:p>
      </dgm:t>
    </dgm:pt>
    <dgm:pt modelId="{7895819F-0528-4722-B3A6-38371ADA1D67}" type="parTrans" cxnId="{0E55B6FE-C490-4642-96CE-491E32E5057F}">
      <dgm:prSet/>
      <dgm:spPr/>
      <dgm:t>
        <a:bodyPr/>
        <a:lstStyle/>
        <a:p>
          <a:endParaRPr lang="en-US"/>
        </a:p>
      </dgm:t>
    </dgm:pt>
    <dgm:pt modelId="{0DB5F67D-BC51-4AE4-8DF9-52DECF45DF67}" type="sibTrans" cxnId="{0E55B6FE-C490-4642-96CE-491E32E5057F}">
      <dgm:prSet/>
      <dgm:spPr/>
      <dgm:t>
        <a:bodyPr/>
        <a:lstStyle/>
        <a:p>
          <a:endParaRPr lang="en-US"/>
        </a:p>
      </dgm:t>
    </dgm:pt>
    <dgm:pt modelId="{6CE4E19C-8CFF-47A9-BF78-45710233AD18}">
      <dgm:prSet phldrT="[Text]" phldr="0"/>
      <dgm:spPr/>
      <dgm:t>
        <a:bodyPr/>
        <a:lstStyle/>
        <a:p>
          <a:endParaRPr lang="en-US"/>
        </a:p>
      </dgm:t>
    </dgm:pt>
    <dgm:pt modelId="{58B4B8D7-21CE-433D-913F-A84E5C6733A9}" type="parTrans" cxnId="{D8E08D12-1065-4E5D-8B14-CB8DF589A7C8}">
      <dgm:prSet/>
      <dgm:spPr/>
      <dgm:t>
        <a:bodyPr/>
        <a:lstStyle/>
        <a:p>
          <a:endParaRPr lang="en-US"/>
        </a:p>
      </dgm:t>
    </dgm:pt>
    <dgm:pt modelId="{D7343335-202C-4175-91B2-53D854E31236}" type="sibTrans" cxnId="{D8E08D12-1065-4E5D-8B14-CB8DF589A7C8}">
      <dgm:prSet/>
      <dgm:spPr/>
      <dgm:t>
        <a:bodyPr/>
        <a:lstStyle/>
        <a:p>
          <a:endParaRPr lang="en-US"/>
        </a:p>
      </dgm:t>
    </dgm:pt>
    <dgm:pt modelId="{93F2E8BD-58BD-4983-955C-C9DA989E1829}">
      <dgm:prSet phldrT="[Text]" phldr="0"/>
      <dgm:spPr/>
      <dgm:t>
        <a:bodyPr/>
        <a:lstStyle/>
        <a:p>
          <a:endParaRPr lang="en-US"/>
        </a:p>
      </dgm:t>
    </dgm:pt>
    <dgm:pt modelId="{8C99AFCC-107E-403F-85F4-9A04D05DF9CD}" type="parTrans" cxnId="{140BDA0C-0D2F-42F5-8133-CE67603FD792}">
      <dgm:prSet/>
      <dgm:spPr/>
      <dgm:t>
        <a:bodyPr/>
        <a:lstStyle/>
        <a:p>
          <a:endParaRPr lang="en-US"/>
        </a:p>
      </dgm:t>
    </dgm:pt>
    <dgm:pt modelId="{98AC7269-E7BB-444A-9787-D1B1E80227FB}" type="sibTrans" cxnId="{140BDA0C-0D2F-42F5-8133-CE67603FD792}">
      <dgm:prSet/>
      <dgm:spPr/>
      <dgm:t>
        <a:bodyPr/>
        <a:lstStyle/>
        <a:p>
          <a:endParaRPr lang="en-US"/>
        </a:p>
      </dgm:t>
    </dgm:pt>
    <dgm:pt modelId="{1219DF5B-9491-4351-B4CC-9E2603587A1E}">
      <dgm:prSet phldrT="[Text]" phldr="0"/>
      <dgm:spPr/>
      <dgm:t>
        <a:bodyPr/>
        <a:lstStyle/>
        <a:p>
          <a:endParaRPr lang="en-US"/>
        </a:p>
      </dgm:t>
    </dgm:pt>
    <dgm:pt modelId="{E5EDB1CF-F6E2-4614-BE4E-3004248364AF}" type="parTrans" cxnId="{0F8C84D7-A97E-4717-934E-8AEBC84BDE62}">
      <dgm:prSet/>
      <dgm:spPr/>
      <dgm:t>
        <a:bodyPr/>
        <a:lstStyle/>
        <a:p>
          <a:endParaRPr lang="en-US"/>
        </a:p>
      </dgm:t>
    </dgm:pt>
    <dgm:pt modelId="{88CA726F-1ABF-4DB8-8BFA-85F241B9014C}" type="sibTrans" cxnId="{0F8C84D7-A97E-4717-934E-8AEBC84BDE62}">
      <dgm:prSet/>
      <dgm:spPr/>
      <dgm:t>
        <a:bodyPr/>
        <a:lstStyle/>
        <a:p>
          <a:endParaRPr lang="en-US"/>
        </a:p>
      </dgm:t>
    </dgm:pt>
    <dgm:pt modelId="{8E61070C-E90F-4B61-B118-57BAE7E9A88C}" type="pres">
      <dgm:prSet presAssocID="{873BB653-4E51-41BF-A0D6-FC16981CB856}" presName="theList" presStyleCnt="0">
        <dgm:presLayoutVars>
          <dgm:dir/>
          <dgm:animLvl val="lvl"/>
          <dgm:resizeHandles val="exact"/>
        </dgm:presLayoutVars>
      </dgm:prSet>
      <dgm:spPr/>
    </dgm:pt>
    <dgm:pt modelId="{3507DAD8-5D76-4679-993A-EFA7A201DA9F}" type="pres">
      <dgm:prSet presAssocID="{ACABBE85-66EE-445E-8D8D-D59D07923C58}" presName="compNode" presStyleCnt="0"/>
      <dgm:spPr/>
    </dgm:pt>
    <dgm:pt modelId="{F654BCC8-8AE6-4FF5-A7DE-4964CF19B1C2}" type="pres">
      <dgm:prSet presAssocID="{ACABBE85-66EE-445E-8D8D-D59D07923C58}" presName="aNode" presStyleLbl="bgShp" presStyleIdx="0" presStyleCnt="6"/>
      <dgm:spPr/>
    </dgm:pt>
    <dgm:pt modelId="{EDAB415F-AE1F-4644-84DD-EB3E8D96AE0E}" type="pres">
      <dgm:prSet presAssocID="{ACABBE85-66EE-445E-8D8D-D59D07923C58}" presName="textNode" presStyleLbl="bgShp" presStyleIdx="0" presStyleCnt="6"/>
      <dgm:spPr/>
    </dgm:pt>
    <dgm:pt modelId="{740537A6-64C8-4758-9E83-0467737913EE}" type="pres">
      <dgm:prSet presAssocID="{ACABBE85-66EE-445E-8D8D-D59D07923C58}" presName="compChildNode" presStyleCnt="0"/>
      <dgm:spPr/>
    </dgm:pt>
    <dgm:pt modelId="{DC4FBE8A-F1B1-4B8C-AE05-19AA7B472606}" type="pres">
      <dgm:prSet presAssocID="{ACABBE85-66EE-445E-8D8D-D59D07923C58}" presName="theInnerList" presStyleCnt="0"/>
      <dgm:spPr/>
    </dgm:pt>
    <dgm:pt modelId="{AEA249F4-E2DA-437B-972C-1D863BC306D4}" type="pres">
      <dgm:prSet presAssocID="{3CE18562-1341-4D38-894E-1CC9204E506A}" presName="childNode" presStyleLbl="node1" presStyleIdx="0" presStyleCnt="12">
        <dgm:presLayoutVars>
          <dgm:bulletEnabled val="1"/>
        </dgm:presLayoutVars>
      </dgm:prSet>
      <dgm:spPr/>
    </dgm:pt>
    <dgm:pt modelId="{6BFBF349-B544-4D40-A861-A2B943C1A99A}" type="pres">
      <dgm:prSet presAssocID="{3CE18562-1341-4D38-894E-1CC9204E506A}" presName="aSpace2" presStyleCnt="0"/>
      <dgm:spPr/>
    </dgm:pt>
    <dgm:pt modelId="{B663D727-2FAC-44BC-A039-72575CEF01E7}" type="pres">
      <dgm:prSet presAssocID="{84C6CE5F-EBB0-48B0-AC04-C1B2CD8AD684}" presName="childNode" presStyleLbl="node1" presStyleIdx="1" presStyleCnt="12">
        <dgm:presLayoutVars>
          <dgm:bulletEnabled val="1"/>
        </dgm:presLayoutVars>
      </dgm:prSet>
      <dgm:spPr/>
    </dgm:pt>
    <dgm:pt modelId="{83479723-048C-47E5-A92F-3E8BBFAE2733}" type="pres">
      <dgm:prSet presAssocID="{ACABBE85-66EE-445E-8D8D-D59D07923C58}" presName="aSpace" presStyleCnt="0"/>
      <dgm:spPr/>
    </dgm:pt>
    <dgm:pt modelId="{A9E0BE42-7C32-42F4-A6F2-B8DF10A8D3F9}" type="pres">
      <dgm:prSet presAssocID="{E7D580AF-42D8-47DD-A292-70EAECB72787}" presName="compNode" presStyleCnt="0"/>
      <dgm:spPr/>
    </dgm:pt>
    <dgm:pt modelId="{6D2EA53C-9FEE-4E3B-A088-CB9EFA87DD40}" type="pres">
      <dgm:prSet presAssocID="{E7D580AF-42D8-47DD-A292-70EAECB72787}" presName="aNode" presStyleLbl="bgShp" presStyleIdx="1" presStyleCnt="6"/>
      <dgm:spPr/>
    </dgm:pt>
    <dgm:pt modelId="{BB1E4757-053F-4385-9057-8F8BFF686CDA}" type="pres">
      <dgm:prSet presAssocID="{E7D580AF-42D8-47DD-A292-70EAECB72787}" presName="textNode" presStyleLbl="bgShp" presStyleIdx="1" presStyleCnt="6"/>
      <dgm:spPr/>
    </dgm:pt>
    <dgm:pt modelId="{F15F3EA2-5353-446F-8761-CCBCB223D3E0}" type="pres">
      <dgm:prSet presAssocID="{E7D580AF-42D8-47DD-A292-70EAECB72787}" presName="compChildNode" presStyleCnt="0"/>
      <dgm:spPr/>
    </dgm:pt>
    <dgm:pt modelId="{94799D84-801A-4A83-85CF-4076023E1E99}" type="pres">
      <dgm:prSet presAssocID="{E7D580AF-42D8-47DD-A292-70EAECB72787}" presName="theInnerList" presStyleCnt="0"/>
      <dgm:spPr/>
    </dgm:pt>
    <dgm:pt modelId="{EE5846A7-78C2-40D7-BAAC-1E66159ED9B2}" type="pres">
      <dgm:prSet presAssocID="{89285DDC-0062-49F1-BD16-A3B127ABE008}" presName="childNode" presStyleLbl="node1" presStyleIdx="2" presStyleCnt="12">
        <dgm:presLayoutVars>
          <dgm:bulletEnabled val="1"/>
        </dgm:presLayoutVars>
      </dgm:prSet>
      <dgm:spPr/>
    </dgm:pt>
    <dgm:pt modelId="{50D3EDD8-B1AD-4DF0-ACC5-47071C1464C0}" type="pres">
      <dgm:prSet presAssocID="{89285DDC-0062-49F1-BD16-A3B127ABE008}" presName="aSpace2" presStyleCnt="0"/>
      <dgm:spPr/>
    </dgm:pt>
    <dgm:pt modelId="{D4CEBF99-D190-47D7-AA4C-091743C9B9E3}" type="pres">
      <dgm:prSet presAssocID="{584151AE-79AB-41FD-B087-0FE8D598FDFB}" presName="childNode" presStyleLbl="node1" presStyleIdx="3" presStyleCnt="12">
        <dgm:presLayoutVars>
          <dgm:bulletEnabled val="1"/>
        </dgm:presLayoutVars>
      </dgm:prSet>
      <dgm:spPr/>
    </dgm:pt>
    <dgm:pt modelId="{2FDC6C52-32B4-45C8-8146-68389BAFEEB7}" type="pres">
      <dgm:prSet presAssocID="{E7D580AF-42D8-47DD-A292-70EAECB72787}" presName="aSpace" presStyleCnt="0"/>
      <dgm:spPr/>
    </dgm:pt>
    <dgm:pt modelId="{AE4286F7-E0C6-403A-8D5A-2DBF1D5849DC}" type="pres">
      <dgm:prSet presAssocID="{970D77EB-CD4B-4ECE-BDA6-510BC862E60D}" presName="compNode" presStyleCnt="0"/>
      <dgm:spPr/>
    </dgm:pt>
    <dgm:pt modelId="{402CE2CB-FE46-4D58-BFDF-320227BD49DE}" type="pres">
      <dgm:prSet presAssocID="{970D77EB-CD4B-4ECE-BDA6-510BC862E60D}" presName="aNode" presStyleLbl="bgShp" presStyleIdx="2" presStyleCnt="6"/>
      <dgm:spPr/>
    </dgm:pt>
    <dgm:pt modelId="{22283136-22EC-479C-8449-AAD1DFD98056}" type="pres">
      <dgm:prSet presAssocID="{970D77EB-CD4B-4ECE-BDA6-510BC862E60D}" presName="textNode" presStyleLbl="bgShp" presStyleIdx="2" presStyleCnt="6"/>
      <dgm:spPr/>
    </dgm:pt>
    <dgm:pt modelId="{81F57205-5395-4F62-ACCD-B0DD70EFEC28}" type="pres">
      <dgm:prSet presAssocID="{970D77EB-CD4B-4ECE-BDA6-510BC862E60D}" presName="compChildNode" presStyleCnt="0"/>
      <dgm:spPr/>
    </dgm:pt>
    <dgm:pt modelId="{CC72172D-AA92-46F9-9BBE-2994C51CFE65}" type="pres">
      <dgm:prSet presAssocID="{970D77EB-CD4B-4ECE-BDA6-510BC862E60D}" presName="theInnerList" presStyleCnt="0"/>
      <dgm:spPr/>
    </dgm:pt>
    <dgm:pt modelId="{D7D92995-5124-41D4-A64F-6C386A1107A4}" type="pres">
      <dgm:prSet presAssocID="{05197A74-007E-4D52-8553-94F5E5D0AE61}" presName="childNode" presStyleLbl="node1" presStyleIdx="4" presStyleCnt="12">
        <dgm:presLayoutVars>
          <dgm:bulletEnabled val="1"/>
        </dgm:presLayoutVars>
      </dgm:prSet>
      <dgm:spPr/>
    </dgm:pt>
    <dgm:pt modelId="{01EF390F-464D-4435-8DC1-12FF61F07907}" type="pres">
      <dgm:prSet presAssocID="{05197A74-007E-4D52-8553-94F5E5D0AE61}" presName="aSpace2" presStyleCnt="0"/>
      <dgm:spPr/>
    </dgm:pt>
    <dgm:pt modelId="{D271DA3A-A0AC-4E29-A96B-F346923DB3E8}" type="pres">
      <dgm:prSet presAssocID="{AC0C0BCD-5A44-4AA7-81E8-F37F0B7B80AE}" presName="childNode" presStyleLbl="node1" presStyleIdx="5" presStyleCnt="12">
        <dgm:presLayoutVars>
          <dgm:bulletEnabled val="1"/>
        </dgm:presLayoutVars>
      </dgm:prSet>
      <dgm:spPr/>
    </dgm:pt>
    <dgm:pt modelId="{0C71A17E-EBB6-4DE8-B94D-CD5C6EA4B71E}" type="pres">
      <dgm:prSet presAssocID="{970D77EB-CD4B-4ECE-BDA6-510BC862E60D}" presName="aSpace" presStyleCnt="0"/>
      <dgm:spPr/>
    </dgm:pt>
    <dgm:pt modelId="{D7533D00-56B2-4FCC-952F-A42E7C560895}" type="pres">
      <dgm:prSet presAssocID="{8F9112A5-B6D2-4E10-93C7-B2A7B2B19299}" presName="compNode" presStyleCnt="0"/>
      <dgm:spPr/>
    </dgm:pt>
    <dgm:pt modelId="{AE8BE55B-63A0-4BE9-BB0C-F5F229637798}" type="pres">
      <dgm:prSet presAssocID="{8F9112A5-B6D2-4E10-93C7-B2A7B2B19299}" presName="aNode" presStyleLbl="bgShp" presStyleIdx="3" presStyleCnt="6"/>
      <dgm:spPr/>
    </dgm:pt>
    <dgm:pt modelId="{11E680C5-08C7-49C6-B1C2-930C738DFA89}" type="pres">
      <dgm:prSet presAssocID="{8F9112A5-B6D2-4E10-93C7-B2A7B2B19299}" presName="textNode" presStyleLbl="bgShp" presStyleIdx="3" presStyleCnt="6"/>
      <dgm:spPr/>
    </dgm:pt>
    <dgm:pt modelId="{EB50364B-73BE-48EC-944A-C1F1E49D3430}" type="pres">
      <dgm:prSet presAssocID="{8F9112A5-B6D2-4E10-93C7-B2A7B2B19299}" presName="compChildNode" presStyleCnt="0"/>
      <dgm:spPr/>
    </dgm:pt>
    <dgm:pt modelId="{C41A14BF-BE80-4FC9-9D0B-843D9030865F}" type="pres">
      <dgm:prSet presAssocID="{8F9112A5-B6D2-4E10-93C7-B2A7B2B19299}" presName="theInnerList" presStyleCnt="0"/>
      <dgm:spPr/>
    </dgm:pt>
    <dgm:pt modelId="{B32B238B-A321-426A-89C0-E7549129E131}" type="pres">
      <dgm:prSet presAssocID="{5FB42301-DEE6-4A83-B3E2-46CCEA231DCB}" presName="childNode" presStyleLbl="node1" presStyleIdx="6" presStyleCnt="12">
        <dgm:presLayoutVars>
          <dgm:bulletEnabled val="1"/>
        </dgm:presLayoutVars>
      </dgm:prSet>
      <dgm:spPr/>
    </dgm:pt>
    <dgm:pt modelId="{DFFB5BA5-4F0E-4E6C-B655-4470AC5697A3}" type="pres">
      <dgm:prSet presAssocID="{5FB42301-DEE6-4A83-B3E2-46CCEA231DCB}" presName="aSpace2" presStyleCnt="0"/>
      <dgm:spPr/>
    </dgm:pt>
    <dgm:pt modelId="{E93665DA-7B50-4F01-B8EE-62719057523C}" type="pres">
      <dgm:prSet presAssocID="{6CE4E19C-8CFF-47A9-BF78-45710233AD18}" presName="childNode" presStyleLbl="node1" presStyleIdx="7" presStyleCnt="12">
        <dgm:presLayoutVars>
          <dgm:bulletEnabled val="1"/>
        </dgm:presLayoutVars>
      </dgm:prSet>
      <dgm:spPr/>
    </dgm:pt>
    <dgm:pt modelId="{DB40766D-C33C-4A7A-8E7E-8809B45D183E}" type="pres">
      <dgm:prSet presAssocID="{8F9112A5-B6D2-4E10-93C7-B2A7B2B19299}" presName="aSpace" presStyleCnt="0"/>
      <dgm:spPr/>
    </dgm:pt>
    <dgm:pt modelId="{47788FA9-E95E-4F65-AE92-7E97306D5599}" type="pres">
      <dgm:prSet presAssocID="{5039D565-0171-4C25-A2E3-C44532400C48}" presName="compNode" presStyleCnt="0"/>
      <dgm:spPr/>
    </dgm:pt>
    <dgm:pt modelId="{86111ED6-7C08-448E-8E6A-5B890C80BD3E}" type="pres">
      <dgm:prSet presAssocID="{5039D565-0171-4C25-A2E3-C44532400C48}" presName="aNode" presStyleLbl="bgShp" presStyleIdx="4" presStyleCnt="6"/>
      <dgm:spPr/>
    </dgm:pt>
    <dgm:pt modelId="{0ED9DFD3-EEBB-4C86-B78F-1A68B18BBF1F}" type="pres">
      <dgm:prSet presAssocID="{5039D565-0171-4C25-A2E3-C44532400C48}" presName="textNode" presStyleLbl="bgShp" presStyleIdx="4" presStyleCnt="6"/>
      <dgm:spPr/>
    </dgm:pt>
    <dgm:pt modelId="{E99B0602-5A7C-42D9-A5AF-278A5365A5B0}" type="pres">
      <dgm:prSet presAssocID="{5039D565-0171-4C25-A2E3-C44532400C48}" presName="compChildNode" presStyleCnt="0"/>
      <dgm:spPr/>
    </dgm:pt>
    <dgm:pt modelId="{91C34244-AC4B-45FE-B22C-3B2359AA6204}" type="pres">
      <dgm:prSet presAssocID="{5039D565-0171-4C25-A2E3-C44532400C48}" presName="theInnerList" presStyleCnt="0"/>
      <dgm:spPr/>
    </dgm:pt>
    <dgm:pt modelId="{A05E2D6A-17D6-4AC7-AFAB-3ABC9244E081}" type="pres">
      <dgm:prSet presAssocID="{A05051FD-0400-42F6-8C44-C61C4AD480D5}" presName="childNode" presStyleLbl="node1" presStyleIdx="8" presStyleCnt="12">
        <dgm:presLayoutVars>
          <dgm:bulletEnabled val="1"/>
        </dgm:presLayoutVars>
      </dgm:prSet>
      <dgm:spPr/>
    </dgm:pt>
    <dgm:pt modelId="{313277DC-1236-490C-B531-41DD4259960F}" type="pres">
      <dgm:prSet presAssocID="{A05051FD-0400-42F6-8C44-C61C4AD480D5}" presName="aSpace2" presStyleCnt="0"/>
      <dgm:spPr/>
    </dgm:pt>
    <dgm:pt modelId="{00371250-DAA6-4614-8195-07E0250B4CD7}" type="pres">
      <dgm:prSet presAssocID="{93F2E8BD-58BD-4983-955C-C9DA989E1829}" presName="childNode" presStyleLbl="node1" presStyleIdx="9" presStyleCnt="12">
        <dgm:presLayoutVars>
          <dgm:bulletEnabled val="1"/>
        </dgm:presLayoutVars>
      </dgm:prSet>
      <dgm:spPr/>
    </dgm:pt>
    <dgm:pt modelId="{FFBD6295-0CA2-4732-BB5C-08B5032A8B8D}" type="pres">
      <dgm:prSet presAssocID="{5039D565-0171-4C25-A2E3-C44532400C48}" presName="aSpace" presStyleCnt="0"/>
      <dgm:spPr/>
    </dgm:pt>
    <dgm:pt modelId="{5131C95C-8A17-4D20-A7F8-CC2003377347}" type="pres">
      <dgm:prSet presAssocID="{C9309DBA-44A2-4114-8029-4C0096D3969C}" presName="compNode" presStyleCnt="0"/>
      <dgm:spPr/>
    </dgm:pt>
    <dgm:pt modelId="{6A548888-E942-42BA-B834-8FE095F1E64C}" type="pres">
      <dgm:prSet presAssocID="{C9309DBA-44A2-4114-8029-4C0096D3969C}" presName="aNode" presStyleLbl="bgShp" presStyleIdx="5" presStyleCnt="6"/>
      <dgm:spPr/>
    </dgm:pt>
    <dgm:pt modelId="{CE525966-8C55-4189-B2D0-98BBCFC4ED30}" type="pres">
      <dgm:prSet presAssocID="{C9309DBA-44A2-4114-8029-4C0096D3969C}" presName="textNode" presStyleLbl="bgShp" presStyleIdx="5" presStyleCnt="6"/>
      <dgm:spPr/>
    </dgm:pt>
    <dgm:pt modelId="{CD5153EC-1482-4225-98EF-86DB9F9C044E}" type="pres">
      <dgm:prSet presAssocID="{C9309DBA-44A2-4114-8029-4C0096D3969C}" presName="compChildNode" presStyleCnt="0"/>
      <dgm:spPr/>
    </dgm:pt>
    <dgm:pt modelId="{207B7151-C26E-45B8-8105-1953BD5871E6}" type="pres">
      <dgm:prSet presAssocID="{C9309DBA-44A2-4114-8029-4C0096D3969C}" presName="theInnerList" presStyleCnt="0"/>
      <dgm:spPr/>
    </dgm:pt>
    <dgm:pt modelId="{7878F0BD-A972-4E41-8768-706AD9C9862A}" type="pres">
      <dgm:prSet presAssocID="{F7B9B098-6C60-404B-98C8-F99F7EEC36C9}" presName="childNode" presStyleLbl="node1" presStyleIdx="10" presStyleCnt="12">
        <dgm:presLayoutVars>
          <dgm:bulletEnabled val="1"/>
        </dgm:presLayoutVars>
      </dgm:prSet>
      <dgm:spPr/>
    </dgm:pt>
    <dgm:pt modelId="{367EC413-CE9D-4C1D-B135-8A05BF11A2AB}" type="pres">
      <dgm:prSet presAssocID="{F7B9B098-6C60-404B-98C8-F99F7EEC36C9}" presName="aSpace2" presStyleCnt="0"/>
      <dgm:spPr/>
    </dgm:pt>
    <dgm:pt modelId="{A360FC05-CEA8-4277-AC0E-EB58BC612D09}" type="pres">
      <dgm:prSet presAssocID="{1219DF5B-9491-4351-B4CC-9E2603587A1E}" presName="childNode" presStyleLbl="node1" presStyleIdx="11" presStyleCnt="12">
        <dgm:presLayoutVars>
          <dgm:bulletEnabled val="1"/>
        </dgm:presLayoutVars>
      </dgm:prSet>
      <dgm:spPr/>
    </dgm:pt>
  </dgm:ptLst>
  <dgm:cxnLst>
    <dgm:cxn modelId="{C84E7204-4DC4-47A6-B148-89447B990605}" type="presOf" srcId="{C9309DBA-44A2-4114-8029-4C0096D3969C}" destId="{6A548888-E942-42BA-B834-8FE095F1E64C}" srcOrd="0" destOrd="0" presId="urn:microsoft.com/office/officeart/2005/8/layout/lProcess2"/>
    <dgm:cxn modelId="{12209F06-E680-43AF-895D-EF451418C4A5}" type="presOf" srcId="{5039D565-0171-4C25-A2E3-C44532400C48}" destId="{0ED9DFD3-EEBB-4C86-B78F-1A68B18BBF1F}" srcOrd="1" destOrd="0" presId="urn:microsoft.com/office/officeart/2005/8/layout/lProcess2"/>
    <dgm:cxn modelId="{140BDA0C-0D2F-42F5-8133-CE67603FD792}" srcId="{5039D565-0171-4C25-A2E3-C44532400C48}" destId="{93F2E8BD-58BD-4983-955C-C9DA989E1829}" srcOrd="1" destOrd="0" parTransId="{8C99AFCC-107E-403F-85F4-9A04D05DF9CD}" sibTransId="{98AC7269-E7BB-444A-9787-D1B1E80227FB}"/>
    <dgm:cxn modelId="{D8E08D12-1065-4E5D-8B14-CB8DF589A7C8}" srcId="{8F9112A5-B6D2-4E10-93C7-B2A7B2B19299}" destId="{6CE4E19C-8CFF-47A9-BF78-45710233AD18}" srcOrd="1" destOrd="0" parTransId="{58B4B8D7-21CE-433D-913F-A84E5C6733A9}" sibTransId="{D7343335-202C-4175-91B2-53D854E31236}"/>
    <dgm:cxn modelId="{C8CAD71E-B39E-4AA6-8687-12B23D66AD1C}" type="presOf" srcId="{E7D580AF-42D8-47DD-A292-70EAECB72787}" destId="{BB1E4757-053F-4385-9057-8F8BFF686CDA}" srcOrd="1" destOrd="0" presId="urn:microsoft.com/office/officeart/2005/8/layout/lProcess2"/>
    <dgm:cxn modelId="{9A51A41F-EB00-412F-8055-AAE1F5ABEC99}" srcId="{8F9112A5-B6D2-4E10-93C7-B2A7B2B19299}" destId="{5FB42301-DEE6-4A83-B3E2-46CCEA231DCB}" srcOrd="0" destOrd="0" parTransId="{314B67F8-801B-4ACA-B72A-56765A464BE0}" sibTransId="{E45799DF-6730-4957-B006-C344A0CD2D18}"/>
    <dgm:cxn modelId="{26913021-BA8C-44F6-BED2-F747334C6480}" type="presOf" srcId="{3CE18562-1341-4D38-894E-1CC9204E506A}" destId="{AEA249F4-E2DA-437B-972C-1D863BC306D4}" srcOrd="0" destOrd="0" presId="urn:microsoft.com/office/officeart/2005/8/layout/lProcess2"/>
    <dgm:cxn modelId="{EB55172C-2C65-4E56-AE1F-0729C872631F}" type="presOf" srcId="{84C6CE5F-EBB0-48B0-AC04-C1B2CD8AD684}" destId="{B663D727-2FAC-44BC-A039-72575CEF01E7}" srcOrd="0" destOrd="0" presId="urn:microsoft.com/office/officeart/2005/8/layout/lProcess2"/>
    <dgm:cxn modelId="{D54CEF36-51A4-45B5-A740-8167064B0B10}" srcId="{873BB653-4E51-41BF-A0D6-FC16981CB856}" destId="{5039D565-0171-4C25-A2E3-C44532400C48}" srcOrd="4" destOrd="0" parTransId="{77DC48C3-1A19-49AB-BB9A-84316BDD7BAD}" sibTransId="{A7808945-D36B-402D-811C-D021C0637574}"/>
    <dgm:cxn modelId="{70DBDF3B-A329-4F87-8A30-48F388F0FA1F}" type="presOf" srcId="{8F9112A5-B6D2-4E10-93C7-B2A7B2B19299}" destId="{11E680C5-08C7-49C6-B1C2-930C738DFA89}" srcOrd="1" destOrd="0" presId="urn:microsoft.com/office/officeart/2005/8/layout/lProcess2"/>
    <dgm:cxn modelId="{8D1BFF3B-89F9-4FCE-AA6B-8C041DE3FAA7}" type="presOf" srcId="{8F9112A5-B6D2-4E10-93C7-B2A7B2B19299}" destId="{AE8BE55B-63A0-4BE9-BB0C-F5F229637798}" srcOrd="0" destOrd="0" presId="urn:microsoft.com/office/officeart/2005/8/layout/lProcess2"/>
    <dgm:cxn modelId="{4872913E-3EF8-4227-8666-E62C45B950F6}" srcId="{970D77EB-CD4B-4ECE-BDA6-510BC862E60D}" destId="{05197A74-007E-4D52-8553-94F5E5D0AE61}" srcOrd="0" destOrd="0" parTransId="{0C901C78-8BA5-4D01-AD9D-C3D17F30C2D1}" sibTransId="{29FC1EB5-C824-47BC-A3C2-FF590DDF8928}"/>
    <dgm:cxn modelId="{7AD2C23F-BAD9-47EB-A03E-FD8920997562}" type="presOf" srcId="{05197A74-007E-4D52-8553-94F5E5D0AE61}" destId="{D7D92995-5124-41D4-A64F-6C386A1107A4}" srcOrd="0" destOrd="0" presId="urn:microsoft.com/office/officeart/2005/8/layout/lProcess2"/>
    <dgm:cxn modelId="{5BC6315D-7C4A-41E7-A99C-32B5FA2F68AF}" type="presOf" srcId="{970D77EB-CD4B-4ECE-BDA6-510BC862E60D}" destId="{402CE2CB-FE46-4D58-BFDF-320227BD49DE}" srcOrd="0" destOrd="0" presId="urn:microsoft.com/office/officeart/2005/8/layout/lProcess2"/>
    <dgm:cxn modelId="{9B00FA62-1134-48D7-B027-1EE1A3D28419}" type="presOf" srcId="{ACABBE85-66EE-445E-8D8D-D59D07923C58}" destId="{F654BCC8-8AE6-4FF5-A7DE-4964CF19B1C2}" srcOrd="0" destOrd="0" presId="urn:microsoft.com/office/officeart/2005/8/layout/lProcess2"/>
    <dgm:cxn modelId="{14EC5F6B-AD06-4D70-A001-6066604FA021}" type="presOf" srcId="{C9309DBA-44A2-4114-8029-4C0096D3969C}" destId="{CE525966-8C55-4189-B2D0-98BBCFC4ED30}" srcOrd="1" destOrd="0" presId="urn:microsoft.com/office/officeart/2005/8/layout/lProcess2"/>
    <dgm:cxn modelId="{0893B64B-D12B-41C1-BCF7-662DBDF1D253}" srcId="{873BB653-4E51-41BF-A0D6-FC16981CB856}" destId="{ACABBE85-66EE-445E-8D8D-D59D07923C58}" srcOrd="0" destOrd="0" parTransId="{7F3C0AEB-7649-4F64-AD6E-72EB5F91EC89}" sibTransId="{3AA61D17-3AB0-401B-A566-1B7C1CA189A7}"/>
    <dgm:cxn modelId="{5DD4254C-6328-4D31-B5F1-4D485AAB5A85}" srcId="{970D77EB-CD4B-4ECE-BDA6-510BC862E60D}" destId="{AC0C0BCD-5A44-4AA7-81E8-F37F0B7B80AE}" srcOrd="1" destOrd="0" parTransId="{88040641-C2F9-40F4-9DF9-1D8AC99E7951}" sibTransId="{E87FCF97-E1F0-4A64-AC3A-E0DF1CA1412A}"/>
    <dgm:cxn modelId="{56F9816C-107F-4795-89C2-4AF32D21F0CD}" type="presOf" srcId="{970D77EB-CD4B-4ECE-BDA6-510BC862E60D}" destId="{22283136-22EC-479C-8449-AAD1DFD98056}" srcOrd="1" destOrd="0" presId="urn:microsoft.com/office/officeart/2005/8/layout/lProcess2"/>
    <dgm:cxn modelId="{545A2B4D-DA88-439F-B330-1B6D24CD3511}" type="presOf" srcId="{ACABBE85-66EE-445E-8D8D-D59D07923C58}" destId="{EDAB415F-AE1F-4644-84DD-EB3E8D96AE0E}" srcOrd="1" destOrd="0" presId="urn:microsoft.com/office/officeart/2005/8/layout/lProcess2"/>
    <dgm:cxn modelId="{F9E20A4E-C803-47F2-BF96-ED7AFF879AA9}" srcId="{873BB653-4E51-41BF-A0D6-FC16981CB856}" destId="{C9309DBA-44A2-4114-8029-4C0096D3969C}" srcOrd="5" destOrd="0" parTransId="{2CF2F761-1E58-4E7D-8A6A-65121A1F41AF}" sibTransId="{2AEE0980-6C2A-405E-84BD-A44B7214C71A}"/>
    <dgm:cxn modelId="{25F3896F-9B13-4279-A0C5-DEBCC06142B5}" type="presOf" srcId="{1219DF5B-9491-4351-B4CC-9E2603587A1E}" destId="{A360FC05-CEA8-4277-AC0E-EB58BC612D09}" srcOrd="0" destOrd="0" presId="urn:microsoft.com/office/officeart/2005/8/layout/lProcess2"/>
    <dgm:cxn modelId="{E9EF9373-F29C-4181-A52F-45DC642DA457}" srcId="{873BB653-4E51-41BF-A0D6-FC16981CB856}" destId="{8F9112A5-B6D2-4E10-93C7-B2A7B2B19299}" srcOrd="3" destOrd="0" parTransId="{9A73B5EC-5E0D-4F06-99F0-DA9744A077AC}" sibTransId="{10A499B8-2844-4CA9-BEDA-2443AFF752DC}"/>
    <dgm:cxn modelId="{27135C57-B233-40A8-8624-4A2081BBE549}" type="presOf" srcId="{89285DDC-0062-49F1-BD16-A3B127ABE008}" destId="{EE5846A7-78C2-40D7-BAAC-1E66159ED9B2}" srcOrd="0" destOrd="0" presId="urn:microsoft.com/office/officeart/2005/8/layout/lProcess2"/>
    <dgm:cxn modelId="{408DFB58-2E02-4947-B38D-A0FFEFCEAB15}" srcId="{5039D565-0171-4C25-A2E3-C44532400C48}" destId="{A05051FD-0400-42F6-8C44-C61C4AD480D5}" srcOrd="0" destOrd="0" parTransId="{4886776E-9EE3-4A36-9D77-6D85EF725B11}" sibTransId="{BC68F390-38A3-4D48-A11D-F2F6EDF4DC2B}"/>
    <dgm:cxn modelId="{124E347C-0904-4F5D-A91A-F36D56389D37}" type="presOf" srcId="{6CE4E19C-8CFF-47A9-BF78-45710233AD18}" destId="{E93665DA-7B50-4F01-B8EE-62719057523C}" srcOrd="0" destOrd="0" presId="urn:microsoft.com/office/officeart/2005/8/layout/lProcess2"/>
    <dgm:cxn modelId="{9B4E7E7D-95BA-40A1-8C6A-A9D5CE81F213}" type="presOf" srcId="{E7D580AF-42D8-47DD-A292-70EAECB72787}" destId="{6D2EA53C-9FEE-4E3B-A088-CB9EFA87DD40}" srcOrd="0" destOrd="0" presId="urn:microsoft.com/office/officeart/2005/8/layout/lProcess2"/>
    <dgm:cxn modelId="{0E4F5981-2037-4EA9-A57C-BC82D43631EC}" srcId="{ACABBE85-66EE-445E-8D8D-D59D07923C58}" destId="{3CE18562-1341-4D38-894E-1CC9204E506A}" srcOrd="0" destOrd="0" parTransId="{12A15A92-3A7C-4285-8AE9-A50EC3A0D42C}" sibTransId="{6CCCDFFA-A3B7-44CA-A827-6FC83D97D2E5}"/>
    <dgm:cxn modelId="{89241285-44DE-406A-9594-B8A804E027A1}" type="presOf" srcId="{93F2E8BD-58BD-4983-955C-C9DA989E1829}" destId="{00371250-DAA6-4614-8195-07E0250B4CD7}" srcOrd="0" destOrd="0" presId="urn:microsoft.com/office/officeart/2005/8/layout/lProcess2"/>
    <dgm:cxn modelId="{E4204395-61AE-46F1-AF92-480684C6952E}" srcId="{ACABBE85-66EE-445E-8D8D-D59D07923C58}" destId="{84C6CE5F-EBB0-48B0-AC04-C1B2CD8AD684}" srcOrd="1" destOrd="0" parTransId="{E4B6805D-7226-4191-B11A-28455126862E}" sibTransId="{22DF89F0-84D7-4A4A-A327-4C826265FE1E}"/>
    <dgm:cxn modelId="{4E0D15AC-5C27-4988-AD91-A1A817F01086}" srcId="{873BB653-4E51-41BF-A0D6-FC16981CB856}" destId="{E7D580AF-42D8-47DD-A292-70EAECB72787}" srcOrd="1" destOrd="0" parTransId="{9E105F92-809C-428A-8AB1-A486BD014A90}" sibTransId="{53C7E534-9B2E-4D53-8CAC-33B182F27957}"/>
    <dgm:cxn modelId="{4B6A4BBA-16BE-4A0D-BD2B-9902E3EB45F1}" type="presOf" srcId="{584151AE-79AB-41FD-B087-0FE8D598FDFB}" destId="{D4CEBF99-D190-47D7-AA4C-091743C9B9E3}" srcOrd="0" destOrd="0" presId="urn:microsoft.com/office/officeart/2005/8/layout/lProcess2"/>
    <dgm:cxn modelId="{4FB174BF-F729-4256-8992-EBE3863ED381}" type="presOf" srcId="{5FB42301-DEE6-4A83-B3E2-46CCEA231DCB}" destId="{B32B238B-A321-426A-89C0-E7549129E131}" srcOrd="0" destOrd="0" presId="urn:microsoft.com/office/officeart/2005/8/layout/lProcess2"/>
    <dgm:cxn modelId="{96F887C0-6D27-41F3-B979-22AF3B1B1C25}" srcId="{873BB653-4E51-41BF-A0D6-FC16981CB856}" destId="{970D77EB-CD4B-4ECE-BDA6-510BC862E60D}" srcOrd="2" destOrd="0" parTransId="{3D1292DD-C970-4C65-8008-BBFDBA8A9E0A}" sibTransId="{173446D8-3B85-40C0-8728-4021B775CAF1}"/>
    <dgm:cxn modelId="{DD6673CF-7F94-48FA-88BB-32595B60387B}" type="presOf" srcId="{A05051FD-0400-42F6-8C44-C61C4AD480D5}" destId="{A05E2D6A-17D6-4AC7-AFAB-3ABC9244E081}" srcOrd="0" destOrd="0" presId="urn:microsoft.com/office/officeart/2005/8/layout/lProcess2"/>
    <dgm:cxn modelId="{0F8C84D7-A97E-4717-934E-8AEBC84BDE62}" srcId="{C9309DBA-44A2-4114-8029-4C0096D3969C}" destId="{1219DF5B-9491-4351-B4CC-9E2603587A1E}" srcOrd="1" destOrd="0" parTransId="{E5EDB1CF-F6E2-4614-BE4E-3004248364AF}" sibTransId="{88CA726F-1ABF-4DB8-8BFA-85F241B9014C}"/>
    <dgm:cxn modelId="{6A2D75D8-6FB3-4591-B70B-B0ACB17FFA4C}" srcId="{E7D580AF-42D8-47DD-A292-70EAECB72787}" destId="{584151AE-79AB-41FD-B087-0FE8D598FDFB}" srcOrd="1" destOrd="0" parTransId="{EA657221-C219-4600-905B-2413BE872A0F}" sibTransId="{B68A1484-4E69-4621-84E7-18EA10A26C14}"/>
    <dgm:cxn modelId="{C8EC18DB-0CB8-4A48-97AD-D423EEEC6C0D}" type="presOf" srcId="{873BB653-4E51-41BF-A0D6-FC16981CB856}" destId="{8E61070C-E90F-4B61-B118-57BAE7E9A88C}" srcOrd="0" destOrd="0" presId="urn:microsoft.com/office/officeart/2005/8/layout/lProcess2"/>
    <dgm:cxn modelId="{361EC6E9-3A38-4AA7-84BD-8FF45A13CD46}" type="presOf" srcId="{AC0C0BCD-5A44-4AA7-81E8-F37F0B7B80AE}" destId="{D271DA3A-A0AC-4E29-A96B-F346923DB3E8}" srcOrd="0" destOrd="0" presId="urn:microsoft.com/office/officeart/2005/8/layout/lProcess2"/>
    <dgm:cxn modelId="{ABE6CEF4-04AE-482C-9667-CEFD6F869C3E}" type="presOf" srcId="{5039D565-0171-4C25-A2E3-C44532400C48}" destId="{86111ED6-7C08-448E-8E6A-5B890C80BD3E}" srcOrd="0" destOrd="0" presId="urn:microsoft.com/office/officeart/2005/8/layout/lProcess2"/>
    <dgm:cxn modelId="{22BFE4F4-691E-48F2-8A53-DD112E70D538}" srcId="{E7D580AF-42D8-47DD-A292-70EAECB72787}" destId="{89285DDC-0062-49F1-BD16-A3B127ABE008}" srcOrd="0" destOrd="0" parTransId="{D23BC9BF-C938-48A1-A442-6D384FBEF74C}" sibTransId="{89A7456C-CE55-4F0C-BD42-02139A5B6FED}"/>
    <dgm:cxn modelId="{1C1617F6-592B-4BF8-BC55-F2E238E94C34}" type="presOf" srcId="{F7B9B098-6C60-404B-98C8-F99F7EEC36C9}" destId="{7878F0BD-A972-4E41-8768-706AD9C9862A}" srcOrd="0" destOrd="0" presId="urn:microsoft.com/office/officeart/2005/8/layout/lProcess2"/>
    <dgm:cxn modelId="{0E55B6FE-C490-4642-96CE-491E32E5057F}" srcId="{C9309DBA-44A2-4114-8029-4C0096D3969C}" destId="{F7B9B098-6C60-404B-98C8-F99F7EEC36C9}" srcOrd="0" destOrd="0" parTransId="{7895819F-0528-4722-B3A6-38371ADA1D67}" sibTransId="{0DB5F67D-BC51-4AE4-8DF9-52DECF45DF67}"/>
    <dgm:cxn modelId="{14EF168A-479C-410D-B1F3-21A9FE3E842E}" type="presParOf" srcId="{8E61070C-E90F-4B61-B118-57BAE7E9A88C}" destId="{3507DAD8-5D76-4679-993A-EFA7A201DA9F}" srcOrd="0" destOrd="0" presId="urn:microsoft.com/office/officeart/2005/8/layout/lProcess2"/>
    <dgm:cxn modelId="{8AF790D8-721E-4EA2-BE31-7D5DA89550DE}" type="presParOf" srcId="{3507DAD8-5D76-4679-993A-EFA7A201DA9F}" destId="{F654BCC8-8AE6-4FF5-A7DE-4964CF19B1C2}" srcOrd="0" destOrd="0" presId="urn:microsoft.com/office/officeart/2005/8/layout/lProcess2"/>
    <dgm:cxn modelId="{9754A87E-A5EE-47B1-B0A2-DC03C8DCEDCF}" type="presParOf" srcId="{3507DAD8-5D76-4679-993A-EFA7A201DA9F}" destId="{EDAB415F-AE1F-4644-84DD-EB3E8D96AE0E}" srcOrd="1" destOrd="0" presId="urn:microsoft.com/office/officeart/2005/8/layout/lProcess2"/>
    <dgm:cxn modelId="{2C2034EE-F984-4C71-B610-5E46DFB5D488}" type="presParOf" srcId="{3507DAD8-5D76-4679-993A-EFA7A201DA9F}" destId="{740537A6-64C8-4758-9E83-0467737913EE}" srcOrd="2" destOrd="0" presId="urn:microsoft.com/office/officeart/2005/8/layout/lProcess2"/>
    <dgm:cxn modelId="{6D876CD8-7333-4ECC-AFC1-70A30C908E0B}" type="presParOf" srcId="{740537A6-64C8-4758-9E83-0467737913EE}" destId="{DC4FBE8A-F1B1-4B8C-AE05-19AA7B472606}" srcOrd="0" destOrd="0" presId="urn:microsoft.com/office/officeart/2005/8/layout/lProcess2"/>
    <dgm:cxn modelId="{D6641694-E31A-400F-9510-37EB28575743}" type="presParOf" srcId="{DC4FBE8A-F1B1-4B8C-AE05-19AA7B472606}" destId="{AEA249F4-E2DA-437B-972C-1D863BC306D4}" srcOrd="0" destOrd="0" presId="urn:microsoft.com/office/officeart/2005/8/layout/lProcess2"/>
    <dgm:cxn modelId="{45717D05-399D-4EDB-805E-01DD97DD071F}" type="presParOf" srcId="{DC4FBE8A-F1B1-4B8C-AE05-19AA7B472606}" destId="{6BFBF349-B544-4D40-A861-A2B943C1A99A}" srcOrd="1" destOrd="0" presId="urn:microsoft.com/office/officeart/2005/8/layout/lProcess2"/>
    <dgm:cxn modelId="{1D66A9A8-5CA0-4795-94C2-14207E4C63F0}" type="presParOf" srcId="{DC4FBE8A-F1B1-4B8C-AE05-19AA7B472606}" destId="{B663D727-2FAC-44BC-A039-72575CEF01E7}" srcOrd="2" destOrd="0" presId="urn:microsoft.com/office/officeart/2005/8/layout/lProcess2"/>
    <dgm:cxn modelId="{F4FAE401-F686-4AD6-AB60-0272B4606D7E}" type="presParOf" srcId="{8E61070C-E90F-4B61-B118-57BAE7E9A88C}" destId="{83479723-048C-47E5-A92F-3E8BBFAE2733}" srcOrd="1" destOrd="0" presId="urn:microsoft.com/office/officeart/2005/8/layout/lProcess2"/>
    <dgm:cxn modelId="{3A4DCCAE-D512-4358-A54C-D47000285AD4}" type="presParOf" srcId="{8E61070C-E90F-4B61-B118-57BAE7E9A88C}" destId="{A9E0BE42-7C32-42F4-A6F2-B8DF10A8D3F9}" srcOrd="2" destOrd="0" presId="urn:microsoft.com/office/officeart/2005/8/layout/lProcess2"/>
    <dgm:cxn modelId="{DAF02C50-2A2B-4235-A950-0176B4910C75}" type="presParOf" srcId="{A9E0BE42-7C32-42F4-A6F2-B8DF10A8D3F9}" destId="{6D2EA53C-9FEE-4E3B-A088-CB9EFA87DD40}" srcOrd="0" destOrd="0" presId="urn:microsoft.com/office/officeart/2005/8/layout/lProcess2"/>
    <dgm:cxn modelId="{074CB04E-39F0-4296-9CAA-5FFB2353FB8F}" type="presParOf" srcId="{A9E0BE42-7C32-42F4-A6F2-B8DF10A8D3F9}" destId="{BB1E4757-053F-4385-9057-8F8BFF686CDA}" srcOrd="1" destOrd="0" presId="urn:microsoft.com/office/officeart/2005/8/layout/lProcess2"/>
    <dgm:cxn modelId="{9ACD05C2-2C78-46B7-ACDE-EA11A1A7049B}" type="presParOf" srcId="{A9E0BE42-7C32-42F4-A6F2-B8DF10A8D3F9}" destId="{F15F3EA2-5353-446F-8761-CCBCB223D3E0}" srcOrd="2" destOrd="0" presId="urn:microsoft.com/office/officeart/2005/8/layout/lProcess2"/>
    <dgm:cxn modelId="{F5DB8E6A-B77B-4D5D-8872-EC19ECDF9552}" type="presParOf" srcId="{F15F3EA2-5353-446F-8761-CCBCB223D3E0}" destId="{94799D84-801A-4A83-85CF-4076023E1E99}" srcOrd="0" destOrd="0" presId="urn:microsoft.com/office/officeart/2005/8/layout/lProcess2"/>
    <dgm:cxn modelId="{91E309B5-E114-43D7-89C7-3C3FF2A62878}" type="presParOf" srcId="{94799D84-801A-4A83-85CF-4076023E1E99}" destId="{EE5846A7-78C2-40D7-BAAC-1E66159ED9B2}" srcOrd="0" destOrd="0" presId="urn:microsoft.com/office/officeart/2005/8/layout/lProcess2"/>
    <dgm:cxn modelId="{A30462A0-4CEB-42DC-BAD8-EF6C6FB60745}" type="presParOf" srcId="{94799D84-801A-4A83-85CF-4076023E1E99}" destId="{50D3EDD8-B1AD-4DF0-ACC5-47071C1464C0}" srcOrd="1" destOrd="0" presId="urn:microsoft.com/office/officeart/2005/8/layout/lProcess2"/>
    <dgm:cxn modelId="{40D63211-C3CE-4960-A66F-8D63C2CF9322}" type="presParOf" srcId="{94799D84-801A-4A83-85CF-4076023E1E99}" destId="{D4CEBF99-D190-47D7-AA4C-091743C9B9E3}" srcOrd="2" destOrd="0" presId="urn:microsoft.com/office/officeart/2005/8/layout/lProcess2"/>
    <dgm:cxn modelId="{3A5ACD7E-E6A1-4D3F-9087-79D86D98CDE1}" type="presParOf" srcId="{8E61070C-E90F-4B61-B118-57BAE7E9A88C}" destId="{2FDC6C52-32B4-45C8-8146-68389BAFEEB7}" srcOrd="3" destOrd="0" presId="urn:microsoft.com/office/officeart/2005/8/layout/lProcess2"/>
    <dgm:cxn modelId="{AC883657-DA8A-44DA-8487-9B83D2F74B43}" type="presParOf" srcId="{8E61070C-E90F-4B61-B118-57BAE7E9A88C}" destId="{AE4286F7-E0C6-403A-8D5A-2DBF1D5849DC}" srcOrd="4" destOrd="0" presId="urn:microsoft.com/office/officeart/2005/8/layout/lProcess2"/>
    <dgm:cxn modelId="{2BA8E25B-4052-4BB7-944D-B8EFB30B1DEB}" type="presParOf" srcId="{AE4286F7-E0C6-403A-8D5A-2DBF1D5849DC}" destId="{402CE2CB-FE46-4D58-BFDF-320227BD49DE}" srcOrd="0" destOrd="0" presId="urn:microsoft.com/office/officeart/2005/8/layout/lProcess2"/>
    <dgm:cxn modelId="{827FEAAE-FED9-4118-A364-99615D8763E3}" type="presParOf" srcId="{AE4286F7-E0C6-403A-8D5A-2DBF1D5849DC}" destId="{22283136-22EC-479C-8449-AAD1DFD98056}" srcOrd="1" destOrd="0" presId="urn:microsoft.com/office/officeart/2005/8/layout/lProcess2"/>
    <dgm:cxn modelId="{F3CCFBA3-E33A-446C-9FB8-F8007F6B71FC}" type="presParOf" srcId="{AE4286F7-E0C6-403A-8D5A-2DBF1D5849DC}" destId="{81F57205-5395-4F62-ACCD-B0DD70EFEC28}" srcOrd="2" destOrd="0" presId="urn:microsoft.com/office/officeart/2005/8/layout/lProcess2"/>
    <dgm:cxn modelId="{0EB9905E-DD40-431A-A878-45836E55171D}" type="presParOf" srcId="{81F57205-5395-4F62-ACCD-B0DD70EFEC28}" destId="{CC72172D-AA92-46F9-9BBE-2994C51CFE65}" srcOrd="0" destOrd="0" presId="urn:microsoft.com/office/officeart/2005/8/layout/lProcess2"/>
    <dgm:cxn modelId="{CEF4FFC0-FAE5-4BFF-AB70-EAF0D9FE9A02}" type="presParOf" srcId="{CC72172D-AA92-46F9-9BBE-2994C51CFE65}" destId="{D7D92995-5124-41D4-A64F-6C386A1107A4}" srcOrd="0" destOrd="0" presId="urn:microsoft.com/office/officeart/2005/8/layout/lProcess2"/>
    <dgm:cxn modelId="{8809FC99-7842-4684-8F21-76B19488FFE0}" type="presParOf" srcId="{CC72172D-AA92-46F9-9BBE-2994C51CFE65}" destId="{01EF390F-464D-4435-8DC1-12FF61F07907}" srcOrd="1" destOrd="0" presId="urn:microsoft.com/office/officeart/2005/8/layout/lProcess2"/>
    <dgm:cxn modelId="{661D14E8-CB80-478C-B559-32490706A222}" type="presParOf" srcId="{CC72172D-AA92-46F9-9BBE-2994C51CFE65}" destId="{D271DA3A-A0AC-4E29-A96B-F346923DB3E8}" srcOrd="2" destOrd="0" presId="urn:microsoft.com/office/officeart/2005/8/layout/lProcess2"/>
    <dgm:cxn modelId="{F5AC703C-C984-40DA-BFC7-E78DA8150BDF}" type="presParOf" srcId="{8E61070C-E90F-4B61-B118-57BAE7E9A88C}" destId="{0C71A17E-EBB6-4DE8-B94D-CD5C6EA4B71E}" srcOrd="5" destOrd="0" presId="urn:microsoft.com/office/officeart/2005/8/layout/lProcess2"/>
    <dgm:cxn modelId="{FD70C049-9B3F-4048-AEE8-917C95A3968B}" type="presParOf" srcId="{8E61070C-E90F-4B61-B118-57BAE7E9A88C}" destId="{D7533D00-56B2-4FCC-952F-A42E7C560895}" srcOrd="6" destOrd="0" presId="urn:microsoft.com/office/officeart/2005/8/layout/lProcess2"/>
    <dgm:cxn modelId="{0AA8D2F4-0AC0-4063-BBA7-635AA51692E1}" type="presParOf" srcId="{D7533D00-56B2-4FCC-952F-A42E7C560895}" destId="{AE8BE55B-63A0-4BE9-BB0C-F5F229637798}" srcOrd="0" destOrd="0" presId="urn:microsoft.com/office/officeart/2005/8/layout/lProcess2"/>
    <dgm:cxn modelId="{C698546E-4AC9-4B86-A81B-ED63A185C149}" type="presParOf" srcId="{D7533D00-56B2-4FCC-952F-A42E7C560895}" destId="{11E680C5-08C7-49C6-B1C2-930C738DFA89}" srcOrd="1" destOrd="0" presId="urn:microsoft.com/office/officeart/2005/8/layout/lProcess2"/>
    <dgm:cxn modelId="{BF33D472-849A-413E-9B4F-0AD1F25F091A}" type="presParOf" srcId="{D7533D00-56B2-4FCC-952F-A42E7C560895}" destId="{EB50364B-73BE-48EC-944A-C1F1E49D3430}" srcOrd="2" destOrd="0" presId="urn:microsoft.com/office/officeart/2005/8/layout/lProcess2"/>
    <dgm:cxn modelId="{CF3A6EA1-CBAD-40BD-A100-3FB9155672D3}" type="presParOf" srcId="{EB50364B-73BE-48EC-944A-C1F1E49D3430}" destId="{C41A14BF-BE80-4FC9-9D0B-843D9030865F}" srcOrd="0" destOrd="0" presId="urn:microsoft.com/office/officeart/2005/8/layout/lProcess2"/>
    <dgm:cxn modelId="{C3CEA8D4-0268-4442-A426-5F1C35C5EDCC}" type="presParOf" srcId="{C41A14BF-BE80-4FC9-9D0B-843D9030865F}" destId="{B32B238B-A321-426A-89C0-E7549129E131}" srcOrd="0" destOrd="0" presId="urn:microsoft.com/office/officeart/2005/8/layout/lProcess2"/>
    <dgm:cxn modelId="{2AE06B79-CA78-4FE3-A649-3DC5C97E7CC7}" type="presParOf" srcId="{C41A14BF-BE80-4FC9-9D0B-843D9030865F}" destId="{DFFB5BA5-4F0E-4E6C-B655-4470AC5697A3}" srcOrd="1" destOrd="0" presId="urn:microsoft.com/office/officeart/2005/8/layout/lProcess2"/>
    <dgm:cxn modelId="{B2627381-141F-41FD-8D2B-2B387DBF51D5}" type="presParOf" srcId="{C41A14BF-BE80-4FC9-9D0B-843D9030865F}" destId="{E93665DA-7B50-4F01-B8EE-62719057523C}" srcOrd="2" destOrd="0" presId="urn:microsoft.com/office/officeart/2005/8/layout/lProcess2"/>
    <dgm:cxn modelId="{8B527F3D-448C-444E-86B1-136E29B6C247}" type="presParOf" srcId="{8E61070C-E90F-4B61-B118-57BAE7E9A88C}" destId="{DB40766D-C33C-4A7A-8E7E-8809B45D183E}" srcOrd="7" destOrd="0" presId="urn:microsoft.com/office/officeart/2005/8/layout/lProcess2"/>
    <dgm:cxn modelId="{37AF2A7B-0DDE-4EAF-AD30-E9D5694D219A}" type="presParOf" srcId="{8E61070C-E90F-4B61-B118-57BAE7E9A88C}" destId="{47788FA9-E95E-4F65-AE92-7E97306D5599}" srcOrd="8" destOrd="0" presId="urn:microsoft.com/office/officeart/2005/8/layout/lProcess2"/>
    <dgm:cxn modelId="{E795D00F-0FA1-4290-894B-1ED3E02CAC55}" type="presParOf" srcId="{47788FA9-E95E-4F65-AE92-7E97306D5599}" destId="{86111ED6-7C08-448E-8E6A-5B890C80BD3E}" srcOrd="0" destOrd="0" presId="urn:microsoft.com/office/officeart/2005/8/layout/lProcess2"/>
    <dgm:cxn modelId="{9CA877D0-F649-40FD-A23F-32E8FEB8B5B8}" type="presParOf" srcId="{47788FA9-E95E-4F65-AE92-7E97306D5599}" destId="{0ED9DFD3-EEBB-4C86-B78F-1A68B18BBF1F}" srcOrd="1" destOrd="0" presId="urn:microsoft.com/office/officeart/2005/8/layout/lProcess2"/>
    <dgm:cxn modelId="{6A2BAB85-A509-49AA-979F-03D409D6975C}" type="presParOf" srcId="{47788FA9-E95E-4F65-AE92-7E97306D5599}" destId="{E99B0602-5A7C-42D9-A5AF-278A5365A5B0}" srcOrd="2" destOrd="0" presId="urn:microsoft.com/office/officeart/2005/8/layout/lProcess2"/>
    <dgm:cxn modelId="{9585846C-6A2B-498A-A55F-C4A6BFDE7F75}" type="presParOf" srcId="{E99B0602-5A7C-42D9-A5AF-278A5365A5B0}" destId="{91C34244-AC4B-45FE-B22C-3B2359AA6204}" srcOrd="0" destOrd="0" presId="urn:microsoft.com/office/officeart/2005/8/layout/lProcess2"/>
    <dgm:cxn modelId="{41595C67-D670-476E-8809-05C278E98BC4}" type="presParOf" srcId="{91C34244-AC4B-45FE-B22C-3B2359AA6204}" destId="{A05E2D6A-17D6-4AC7-AFAB-3ABC9244E081}" srcOrd="0" destOrd="0" presId="urn:microsoft.com/office/officeart/2005/8/layout/lProcess2"/>
    <dgm:cxn modelId="{B36D5B81-3CC1-46CF-BC9B-60F9C9CF44C2}" type="presParOf" srcId="{91C34244-AC4B-45FE-B22C-3B2359AA6204}" destId="{313277DC-1236-490C-B531-41DD4259960F}" srcOrd="1" destOrd="0" presId="urn:microsoft.com/office/officeart/2005/8/layout/lProcess2"/>
    <dgm:cxn modelId="{B33AB2A7-3AAC-4A88-9FFB-03B35E1F3136}" type="presParOf" srcId="{91C34244-AC4B-45FE-B22C-3B2359AA6204}" destId="{00371250-DAA6-4614-8195-07E0250B4CD7}" srcOrd="2" destOrd="0" presId="urn:microsoft.com/office/officeart/2005/8/layout/lProcess2"/>
    <dgm:cxn modelId="{74276A76-2ADE-4C08-8944-53B9EA0B60E8}" type="presParOf" srcId="{8E61070C-E90F-4B61-B118-57BAE7E9A88C}" destId="{FFBD6295-0CA2-4732-BB5C-08B5032A8B8D}" srcOrd="9" destOrd="0" presId="urn:microsoft.com/office/officeart/2005/8/layout/lProcess2"/>
    <dgm:cxn modelId="{CF6AEDB3-EFB0-4014-B505-E51E58683817}" type="presParOf" srcId="{8E61070C-E90F-4B61-B118-57BAE7E9A88C}" destId="{5131C95C-8A17-4D20-A7F8-CC2003377347}" srcOrd="10" destOrd="0" presId="urn:microsoft.com/office/officeart/2005/8/layout/lProcess2"/>
    <dgm:cxn modelId="{3629F60A-0512-4790-B22A-DAB3E75B8D48}" type="presParOf" srcId="{5131C95C-8A17-4D20-A7F8-CC2003377347}" destId="{6A548888-E942-42BA-B834-8FE095F1E64C}" srcOrd="0" destOrd="0" presId="urn:microsoft.com/office/officeart/2005/8/layout/lProcess2"/>
    <dgm:cxn modelId="{60F83992-CE80-4410-B289-FFEE6BEC29A4}" type="presParOf" srcId="{5131C95C-8A17-4D20-A7F8-CC2003377347}" destId="{CE525966-8C55-4189-B2D0-98BBCFC4ED30}" srcOrd="1" destOrd="0" presId="urn:microsoft.com/office/officeart/2005/8/layout/lProcess2"/>
    <dgm:cxn modelId="{94FE2F2D-E75E-49B3-B9B6-C1C8EAE2C748}" type="presParOf" srcId="{5131C95C-8A17-4D20-A7F8-CC2003377347}" destId="{CD5153EC-1482-4225-98EF-86DB9F9C044E}" srcOrd="2" destOrd="0" presId="urn:microsoft.com/office/officeart/2005/8/layout/lProcess2"/>
    <dgm:cxn modelId="{BEBB970D-F330-47FB-9D03-280334D306DC}" type="presParOf" srcId="{CD5153EC-1482-4225-98EF-86DB9F9C044E}" destId="{207B7151-C26E-45B8-8105-1953BD5871E6}" srcOrd="0" destOrd="0" presId="urn:microsoft.com/office/officeart/2005/8/layout/lProcess2"/>
    <dgm:cxn modelId="{68535E42-D84A-48BC-9855-5885FA1C9727}" type="presParOf" srcId="{207B7151-C26E-45B8-8105-1953BD5871E6}" destId="{7878F0BD-A972-4E41-8768-706AD9C9862A}" srcOrd="0" destOrd="0" presId="urn:microsoft.com/office/officeart/2005/8/layout/lProcess2"/>
    <dgm:cxn modelId="{3E4AFBCA-983A-4225-81A7-D89712463A73}" type="presParOf" srcId="{207B7151-C26E-45B8-8105-1953BD5871E6}" destId="{367EC413-CE9D-4C1D-B135-8A05BF11A2AB}" srcOrd="1" destOrd="0" presId="urn:microsoft.com/office/officeart/2005/8/layout/lProcess2"/>
    <dgm:cxn modelId="{9B325D4B-47BB-4C4D-8ADC-236046A4D60C}" type="presParOf" srcId="{207B7151-C26E-45B8-8105-1953BD5871E6}" destId="{A360FC05-CEA8-4277-AC0E-EB58BC612D0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7F8CD6-8F3A-47CC-8B53-B238831B8B4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43C9EC9F-7655-41D1-AEA8-E74F26AEADD9}">
      <dgm:prSet phldrT="[Text]" phldr="0"/>
      <dgm:spPr/>
      <dgm:t>
        <a:bodyPr/>
        <a:lstStyle/>
        <a:p>
          <a:r>
            <a:rPr lang="es-ES"/>
            <a:t>IaaS</a:t>
          </a:r>
          <a:endParaRPr lang="en-US"/>
        </a:p>
      </dgm:t>
    </dgm:pt>
    <dgm:pt modelId="{04D03119-04F1-4F1E-924D-AF784342DE16}" type="parTrans" cxnId="{103ED6AE-8F0D-47C4-A18D-03C86FF515B9}">
      <dgm:prSet/>
      <dgm:spPr/>
      <dgm:t>
        <a:bodyPr/>
        <a:lstStyle/>
        <a:p>
          <a:endParaRPr lang="en-US"/>
        </a:p>
      </dgm:t>
    </dgm:pt>
    <dgm:pt modelId="{78E714B0-F140-4E28-9151-0909662BD018}" type="sibTrans" cxnId="{103ED6AE-8F0D-47C4-A18D-03C86FF515B9}">
      <dgm:prSet/>
      <dgm:spPr/>
      <dgm:t>
        <a:bodyPr/>
        <a:lstStyle/>
        <a:p>
          <a:endParaRPr lang="en-US"/>
        </a:p>
      </dgm:t>
    </dgm:pt>
    <dgm:pt modelId="{940F4CF0-7228-447D-88EC-293591515333}">
      <dgm:prSet phldrT="[Text]" phldr="0"/>
      <dgm:spPr/>
      <dgm:t>
        <a:bodyPr/>
        <a:lstStyle/>
        <a:p>
          <a:r>
            <a:rPr lang="es-ES"/>
            <a:t>%</a:t>
          </a:r>
          <a:endParaRPr lang="en-US"/>
        </a:p>
      </dgm:t>
    </dgm:pt>
    <dgm:pt modelId="{5E6ED3B7-2503-429C-A62D-72266233965C}" type="parTrans" cxnId="{B57F1ACF-0D0E-4ED3-ABBF-00530D0CBA9D}">
      <dgm:prSet/>
      <dgm:spPr/>
      <dgm:t>
        <a:bodyPr/>
        <a:lstStyle/>
        <a:p>
          <a:endParaRPr lang="en-US"/>
        </a:p>
      </dgm:t>
    </dgm:pt>
    <dgm:pt modelId="{5A337470-BDAE-485B-99B7-D7D44A6A43E4}" type="sibTrans" cxnId="{B57F1ACF-0D0E-4ED3-ABBF-00530D0CBA9D}">
      <dgm:prSet/>
      <dgm:spPr/>
      <dgm:t>
        <a:bodyPr/>
        <a:lstStyle/>
        <a:p>
          <a:endParaRPr lang="en-US"/>
        </a:p>
      </dgm:t>
    </dgm:pt>
    <dgm:pt modelId="{443A3DEC-887D-462F-A61E-C8E54BEF2FAC}">
      <dgm:prSet phldrT="[Text]" phldr="0"/>
      <dgm:spPr/>
      <dgm:t>
        <a:bodyPr/>
        <a:lstStyle/>
        <a:p>
          <a:r>
            <a:rPr lang="es-ES"/>
            <a:t>PaaS</a:t>
          </a:r>
          <a:endParaRPr lang="en-US"/>
        </a:p>
      </dgm:t>
    </dgm:pt>
    <dgm:pt modelId="{6C3EED63-25C9-482F-8FCC-ED05D69042ED}" type="parTrans" cxnId="{C606AB69-E7F8-47AB-911B-CE1878D9193F}">
      <dgm:prSet/>
      <dgm:spPr/>
      <dgm:t>
        <a:bodyPr/>
        <a:lstStyle/>
        <a:p>
          <a:endParaRPr lang="en-US"/>
        </a:p>
      </dgm:t>
    </dgm:pt>
    <dgm:pt modelId="{644C25C2-CE11-4A9D-8D03-63702A94C55B}" type="sibTrans" cxnId="{C606AB69-E7F8-47AB-911B-CE1878D9193F}">
      <dgm:prSet/>
      <dgm:spPr/>
      <dgm:t>
        <a:bodyPr/>
        <a:lstStyle/>
        <a:p>
          <a:endParaRPr lang="en-US"/>
        </a:p>
      </dgm:t>
    </dgm:pt>
    <dgm:pt modelId="{BD2A7E17-337B-45E8-8280-36CB3F00AD5E}">
      <dgm:prSet phldrT="[Text]" phldr="0"/>
      <dgm:spPr/>
      <dgm:t>
        <a:bodyPr/>
        <a:lstStyle/>
        <a:p>
          <a:r>
            <a:rPr lang="es-ES"/>
            <a:t>%</a:t>
          </a:r>
          <a:endParaRPr lang="en-US"/>
        </a:p>
      </dgm:t>
    </dgm:pt>
    <dgm:pt modelId="{BB410F59-F62D-4AF5-AAAF-19C01A4556A8}" type="parTrans" cxnId="{DBD80B64-6784-4F1A-8FD7-1F0C4A49FB7A}">
      <dgm:prSet/>
      <dgm:spPr/>
      <dgm:t>
        <a:bodyPr/>
        <a:lstStyle/>
        <a:p>
          <a:endParaRPr lang="en-US"/>
        </a:p>
      </dgm:t>
    </dgm:pt>
    <dgm:pt modelId="{A1F9A3B3-A6EE-49C0-8100-E0DE6BF3B6DF}" type="sibTrans" cxnId="{DBD80B64-6784-4F1A-8FD7-1F0C4A49FB7A}">
      <dgm:prSet/>
      <dgm:spPr/>
      <dgm:t>
        <a:bodyPr/>
        <a:lstStyle/>
        <a:p>
          <a:endParaRPr lang="en-US"/>
        </a:p>
      </dgm:t>
    </dgm:pt>
    <dgm:pt modelId="{AC7AE050-6BE5-45A3-9F8F-CEB9CC360302}" type="pres">
      <dgm:prSet presAssocID="{9C7F8CD6-8F3A-47CC-8B53-B238831B8B4C}" presName="Name0" presStyleCnt="0">
        <dgm:presLayoutVars>
          <dgm:dir/>
          <dgm:animLvl val="lvl"/>
          <dgm:resizeHandles val="exact"/>
        </dgm:presLayoutVars>
      </dgm:prSet>
      <dgm:spPr/>
    </dgm:pt>
    <dgm:pt modelId="{B9494B95-7087-48E3-81ED-BB56459BF706}" type="pres">
      <dgm:prSet presAssocID="{43C9EC9F-7655-41D1-AEA8-E74F26AEADD9}" presName="linNode" presStyleCnt="0"/>
      <dgm:spPr/>
    </dgm:pt>
    <dgm:pt modelId="{C5DA32A1-675A-4C1A-85F0-4480A37718FD}" type="pres">
      <dgm:prSet presAssocID="{43C9EC9F-7655-41D1-AEA8-E74F26AEADD9}" presName="parTx" presStyleLbl="revTx" presStyleIdx="0" presStyleCnt="2">
        <dgm:presLayoutVars>
          <dgm:chMax val="1"/>
          <dgm:bulletEnabled val="1"/>
        </dgm:presLayoutVars>
      </dgm:prSet>
      <dgm:spPr/>
    </dgm:pt>
    <dgm:pt modelId="{A9D0E803-19F9-4492-AD56-FF1DA6E05389}" type="pres">
      <dgm:prSet presAssocID="{43C9EC9F-7655-41D1-AEA8-E74F26AEADD9}" presName="bracket" presStyleLbl="parChTrans1D1" presStyleIdx="0" presStyleCnt="2"/>
      <dgm:spPr/>
    </dgm:pt>
    <dgm:pt modelId="{92ACA024-39B5-45EE-894F-DB5158AA63D9}" type="pres">
      <dgm:prSet presAssocID="{43C9EC9F-7655-41D1-AEA8-E74F26AEADD9}" presName="spH" presStyleCnt="0"/>
      <dgm:spPr/>
    </dgm:pt>
    <dgm:pt modelId="{DA8BDAF7-BBE5-4108-B6F8-AF5D4C9CD459}" type="pres">
      <dgm:prSet presAssocID="{43C9EC9F-7655-41D1-AEA8-E74F26AEADD9}" presName="desTx" presStyleLbl="node1" presStyleIdx="0" presStyleCnt="2">
        <dgm:presLayoutVars>
          <dgm:bulletEnabled val="1"/>
        </dgm:presLayoutVars>
      </dgm:prSet>
      <dgm:spPr/>
    </dgm:pt>
    <dgm:pt modelId="{D7033058-EE99-4750-82E9-B724BF666F1E}" type="pres">
      <dgm:prSet presAssocID="{78E714B0-F140-4E28-9151-0909662BD018}" presName="spV" presStyleCnt="0"/>
      <dgm:spPr/>
    </dgm:pt>
    <dgm:pt modelId="{AA03A714-3A46-4E81-8B8B-2AECECC8B355}" type="pres">
      <dgm:prSet presAssocID="{443A3DEC-887D-462F-A61E-C8E54BEF2FAC}" presName="linNode" presStyleCnt="0"/>
      <dgm:spPr/>
    </dgm:pt>
    <dgm:pt modelId="{347765A2-603A-4AAB-96AE-10491D20B12F}" type="pres">
      <dgm:prSet presAssocID="{443A3DEC-887D-462F-A61E-C8E54BEF2FAC}" presName="parTx" presStyleLbl="revTx" presStyleIdx="1" presStyleCnt="2">
        <dgm:presLayoutVars>
          <dgm:chMax val="1"/>
          <dgm:bulletEnabled val="1"/>
        </dgm:presLayoutVars>
      </dgm:prSet>
      <dgm:spPr/>
    </dgm:pt>
    <dgm:pt modelId="{E4742A2D-8BF9-4BE1-8968-848816ED318F}" type="pres">
      <dgm:prSet presAssocID="{443A3DEC-887D-462F-A61E-C8E54BEF2FAC}" presName="bracket" presStyleLbl="parChTrans1D1" presStyleIdx="1" presStyleCnt="2"/>
      <dgm:spPr/>
    </dgm:pt>
    <dgm:pt modelId="{2D50BF9E-0ACB-4FDD-A854-091CE2EDEE02}" type="pres">
      <dgm:prSet presAssocID="{443A3DEC-887D-462F-A61E-C8E54BEF2FAC}" presName="spH" presStyleCnt="0"/>
      <dgm:spPr/>
    </dgm:pt>
    <dgm:pt modelId="{59DE8524-E7FB-448A-92DE-117FF03D8CC5}" type="pres">
      <dgm:prSet presAssocID="{443A3DEC-887D-462F-A61E-C8E54BEF2FAC}" presName="desTx" presStyleLbl="node1" presStyleIdx="1" presStyleCnt="2">
        <dgm:presLayoutVars>
          <dgm:bulletEnabled val="1"/>
        </dgm:presLayoutVars>
      </dgm:prSet>
      <dgm:spPr/>
    </dgm:pt>
  </dgm:ptLst>
  <dgm:cxnLst>
    <dgm:cxn modelId="{63AE382F-5CD3-4238-97E3-B9965470B802}" type="presOf" srcId="{940F4CF0-7228-447D-88EC-293591515333}" destId="{DA8BDAF7-BBE5-4108-B6F8-AF5D4C9CD459}" srcOrd="0" destOrd="0" presId="urn:diagrams.loki3.com/BracketList"/>
    <dgm:cxn modelId="{DE318F30-3257-40CD-A125-2F7ABF841A12}" type="presOf" srcId="{43C9EC9F-7655-41D1-AEA8-E74F26AEADD9}" destId="{C5DA32A1-675A-4C1A-85F0-4480A37718FD}" srcOrd="0" destOrd="0" presId="urn:diagrams.loki3.com/BracketList"/>
    <dgm:cxn modelId="{DBD80B64-6784-4F1A-8FD7-1F0C4A49FB7A}" srcId="{443A3DEC-887D-462F-A61E-C8E54BEF2FAC}" destId="{BD2A7E17-337B-45E8-8280-36CB3F00AD5E}" srcOrd="0" destOrd="0" parTransId="{BB410F59-F62D-4AF5-AAAF-19C01A4556A8}" sibTransId="{A1F9A3B3-A6EE-49C0-8100-E0DE6BF3B6DF}"/>
    <dgm:cxn modelId="{C606AB69-E7F8-47AB-911B-CE1878D9193F}" srcId="{9C7F8CD6-8F3A-47CC-8B53-B238831B8B4C}" destId="{443A3DEC-887D-462F-A61E-C8E54BEF2FAC}" srcOrd="1" destOrd="0" parTransId="{6C3EED63-25C9-482F-8FCC-ED05D69042ED}" sibTransId="{644C25C2-CE11-4A9D-8D03-63702A94C55B}"/>
    <dgm:cxn modelId="{BCC29A9C-9703-4D93-9974-CAFF1BE30D98}" type="presOf" srcId="{BD2A7E17-337B-45E8-8280-36CB3F00AD5E}" destId="{59DE8524-E7FB-448A-92DE-117FF03D8CC5}" srcOrd="0" destOrd="0" presId="urn:diagrams.loki3.com/BracketList"/>
    <dgm:cxn modelId="{103ED6AE-8F0D-47C4-A18D-03C86FF515B9}" srcId="{9C7F8CD6-8F3A-47CC-8B53-B238831B8B4C}" destId="{43C9EC9F-7655-41D1-AEA8-E74F26AEADD9}" srcOrd="0" destOrd="0" parTransId="{04D03119-04F1-4F1E-924D-AF784342DE16}" sibTransId="{78E714B0-F140-4E28-9151-0909662BD018}"/>
    <dgm:cxn modelId="{9FE21DB3-FFB4-4678-9B78-90C5BD9B1987}" type="presOf" srcId="{9C7F8CD6-8F3A-47CC-8B53-B238831B8B4C}" destId="{AC7AE050-6BE5-45A3-9F8F-CEB9CC360302}" srcOrd="0" destOrd="0" presId="urn:diagrams.loki3.com/BracketList"/>
    <dgm:cxn modelId="{B57F1ACF-0D0E-4ED3-ABBF-00530D0CBA9D}" srcId="{43C9EC9F-7655-41D1-AEA8-E74F26AEADD9}" destId="{940F4CF0-7228-447D-88EC-293591515333}" srcOrd="0" destOrd="0" parTransId="{5E6ED3B7-2503-429C-A62D-72266233965C}" sibTransId="{5A337470-BDAE-485B-99B7-D7D44A6A43E4}"/>
    <dgm:cxn modelId="{D69866D0-84A6-4987-B258-2A3E577F3B79}" type="presOf" srcId="{443A3DEC-887D-462F-A61E-C8E54BEF2FAC}" destId="{347765A2-603A-4AAB-96AE-10491D20B12F}" srcOrd="0" destOrd="0" presId="urn:diagrams.loki3.com/BracketList"/>
    <dgm:cxn modelId="{B67D9943-ECEF-43A2-87EC-AF21E9955251}" type="presParOf" srcId="{AC7AE050-6BE5-45A3-9F8F-CEB9CC360302}" destId="{B9494B95-7087-48E3-81ED-BB56459BF706}" srcOrd="0" destOrd="0" presId="urn:diagrams.loki3.com/BracketList"/>
    <dgm:cxn modelId="{3B886377-A4B6-46FC-AEB6-F625A091122C}" type="presParOf" srcId="{B9494B95-7087-48E3-81ED-BB56459BF706}" destId="{C5DA32A1-675A-4C1A-85F0-4480A37718FD}" srcOrd="0" destOrd="0" presId="urn:diagrams.loki3.com/BracketList"/>
    <dgm:cxn modelId="{085E9D88-8420-4884-B53D-57BE784036F0}" type="presParOf" srcId="{B9494B95-7087-48E3-81ED-BB56459BF706}" destId="{A9D0E803-19F9-4492-AD56-FF1DA6E05389}" srcOrd="1" destOrd="0" presId="urn:diagrams.loki3.com/BracketList"/>
    <dgm:cxn modelId="{E93E2D91-8C08-48AB-BB89-EB6CDB1C599D}" type="presParOf" srcId="{B9494B95-7087-48E3-81ED-BB56459BF706}" destId="{92ACA024-39B5-45EE-894F-DB5158AA63D9}" srcOrd="2" destOrd="0" presId="urn:diagrams.loki3.com/BracketList"/>
    <dgm:cxn modelId="{67F77BF6-BADC-4293-8858-8EC274762A71}" type="presParOf" srcId="{B9494B95-7087-48E3-81ED-BB56459BF706}" destId="{DA8BDAF7-BBE5-4108-B6F8-AF5D4C9CD459}" srcOrd="3" destOrd="0" presId="urn:diagrams.loki3.com/BracketList"/>
    <dgm:cxn modelId="{8B42993A-A9D1-4FFB-87B9-379226408CF0}" type="presParOf" srcId="{AC7AE050-6BE5-45A3-9F8F-CEB9CC360302}" destId="{D7033058-EE99-4750-82E9-B724BF666F1E}" srcOrd="1" destOrd="0" presId="urn:diagrams.loki3.com/BracketList"/>
    <dgm:cxn modelId="{A086A152-9FF9-4B96-8EE0-622506AEAEB8}" type="presParOf" srcId="{AC7AE050-6BE5-45A3-9F8F-CEB9CC360302}" destId="{AA03A714-3A46-4E81-8B8B-2AECECC8B355}" srcOrd="2" destOrd="0" presId="urn:diagrams.loki3.com/BracketList"/>
    <dgm:cxn modelId="{D4CD5EA9-A831-47BA-AE55-AAB00217D480}" type="presParOf" srcId="{AA03A714-3A46-4E81-8B8B-2AECECC8B355}" destId="{347765A2-603A-4AAB-96AE-10491D20B12F}" srcOrd="0" destOrd="0" presId="urn:diagrams.loki3.com/BracketList"/>
    <dgm:cxn modelId="{C8F47740-2748-4299-860C-86DAFF2CD7F0}" type="presParOf" srcId="{AA03A714-3A46-4E81-8B8B-2AECECC8B355}" destId="{E4742A2D-8BF9-4BE1-8968-848816ED318F}" srcOrd="1" destOrd="0" presId="urn:diagrams.loki3.com/BracketList"/>
    <dgm:cxn modelId="{B962A0BE-1EB4-48E3-9EAB-77C61F3D4489}" type="presParOf" srcId="{AA03A714-3A46-4E81-8B8B-2AECECC8B355}" destId="{2D50BF9E-0ACB-4FDD-A854-091CE2EDEE02}" srcOrd="2" destOrd="0" presId="urn:diagrams.loki3.com/BracketList"/>
    <dgm:cxn modelId="{651B63E9-DAFC-4334-91EE-3B9699F137CC}" type="presParOf" srcId="{AA03A714-3A46-4E81-8B8B-2AECECC8B355}" destId="{59DE8524-E7FB-448A-92DE-117FF03D8CC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B5968B-0FAD-4E7C-9C5F-905D1FCEF53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1A97B180-B00A-4AF6-9CAB-942CD4CB910B}">
      <dgm:prSet phldrT="[Text]" phldr="0"/>
      <dgm:spPr/>
      <dgm:t>
        <a:bodyPr/>
        <a:lstStyle/>
        <a:p>
          <a:r>
            <a:rPr lang="es-ES" err="1"/>
            <a:t>Monitoring</a:t>
          </a:r>
          <a:endParaRPr lang="en-US"/>
        </a:p>
      </dgm:t>
    </dgm:pt>
    <dgm:pt modelId="{78FFD31D-D73A-4065-929D-3569A652FF50}" type="parTrans" cxnId="{66B953CF-6DE9-4D00-8480-E44547F377FC}">
      <dgm:prSet/>
      <dgm:spPr/>
      <dgm:t>
        <a:bodyPr/>
        <a:lstStyle/>
        <a:p>
          <a:endParaRPr lang="en-US"/>
        </a:p>
      </dgm:t>
    </dgm:pt>
    <dgm:pt modelId="{A59AD797-31E8-486B-B4D5-396598E5F7DB}" type="sibTrans" cxnId="{66B953CF-6DE9-4D00-8480-E44547F377FC}">
      <dgm:prSet/>
      <dgm:spPr/>
      <dgm:t>
        <a:bodyPr/>
        <a:lstStyle/>
        <a:p>
          <a:endParaRPr lang="en-US"/>
        </a:p>
      </dgm:t>
    </dgm:pt>
    <dgm:pt modelId="{AB45FE99-45EF-4BC9-BF9F-BC3A405FDD1F}">
      <dgm:prSet phldrT="[Text]" phldr="1"/>
      <dgm:spPr/>
      <dgm:t>
        <a:bodyPr/>
        <a:lstStyle/>
        <a:p>
          <a:endParaRPr lang="en-US"/>
        </a:p>
      </dgm:t>
    </dgm:pt>
    <dgm:pt modelId="{38395944-A3B3-4EAE-9195-BF4E491D22FF}" type="parTrans" cxnId="{49B7F192-343D-4571-9C51-83E9FB2420F1}">
      <dgm:prSet/>
      <dgm:spPr/>
      <dgm:t>
        <a:bodyPr/>
        <a:lstStyle/>
        <a:p>
          <a:endParaRPr lang="en-US"/>
        </a:p>
      </dgm:t>
    </dgm:pt>
    <dgm:pt modelId="{094AF7D9-336B-4D8C-9D66-4E1BEB701EFC}" type="sibTrans" cxnId="{49B7F192-343D-4571-9C51-83E9FB2420F1}">
      <dgm:prSet/>
      <dgm:spPr/>
      <dgm:t>
        <a:bodyPr/>
        <a:lstStyle/>
        <a:p>
          <a:endParaRPr lang="en-US"/>
        </a:p>
      </dgm:t>
    </dgm:pt>
    <dgm:pt modelId="{79690A0D-8A21-4BBC-8FE3-D60FD0F63D12}">
      <dgm:prSet phldrT="[Text]" phldr="1"/>
      <dgm:spPr/>
      <dgm:t>
        <a:bodyPr/>
        <a:lstStyle/>
        <a:p>
          <a:endParaRPr lang="en-US"/>
        </a:p>
      </dgm:t>
    </dgm:pt>
    <dgm:pt modelId="{D397E98E-7F11-4B29-A922-E8D6489F8655}" type="parTrans" cxnId="{8AF18A47-1E91-4B62-AB1E-9B91092F27E6}">
      <dgm:prSet/>
      <dgm:spPr/>
      <dgm:t>
        <a:bodyPr/>
        <a:lstStyle/>
        <a:p>
          <a:endParaRPr lang="en-US"/>
        </a:p>
      </dgm:t>
    </dgm:pt>
    <dgm:pt modelId="{93FB177B-7569-4A62-86FD-18FFAE528785}" type="sibTrans" cxnId="{8AF18A47-1E91-4B62-AB1E-9B91092F27E6}">
      <dgm:prSet/>
      <dgm:spPr/>
      <dgm:t>
        <a:bodyPr/>
        <a:lstStyle/>
        <a:p>
          <a:endParaRPr lang="en-US"/>
        </a:p>
      </dgm:t>
    </dgm:pt>
    <dgm:pt modelId="{2CEE1556-FFBD-4FC3-A4DE-992403A0BDE2}">
      <dgm:prSet phldrT="[Text]" phldr="0"/>
      <dgm:spPr/>
      <dgm:t>
        <a:bodyPr/>
        <a:lstStyle/>
        <a:p>
          <a:r>
            <a:rPr lang="es-ES" err="1"/>
            <a:t>Resources</a:t>
          </a:r>
          <a:endParaRPr lang="en-US"/>
        </a:p>
      </dgm:t>
    </dgm:pt>
    <dgm:pt modelId="{10C1F80B-EA02-4256-A9AA-467A665BCD7F}" type="parTrans" cxnId="{12D7F200-1021-4AE8-A29F-CF6C204FF4CD}">
      <dgm:prSet/>
      <dgm:spPr/>
      <dgm:t>
        <a:bodyPr/>
        <a:lstStyle/>
        <a:p>
          <a:endParaRPr lang="en-US"/>
        </a:p>
      </dgm:t>
    </dgm:pt>
    <dgm:pt modelId="{F694BB00-850C-4DE2-BC34-4618E86ACE95}" type="sibTrans" cxnId="{12D7F200-1021-4AE8-A29F-CF6C204FF4CD}">
      <dgm:prSet/>
      <dgm:spPr/>
      <dgm:t>
        <a:bodyPr/>
        <a:lstStyle/>
        <a:p>
          <a:endParaRPr lang="en-US"/>
        </a:p>
      </dgm:t>
    </dgm:pt>
    <dgm:pt modelId="{7556AC56-9D75-409D-A5F3-BE0E498386E4}">
      <dgm:prSet phldrT="[Text]" phldr="1"/>
      <dgm:spPr/>
      <dgm:t>
        <a:bodyPr/>
        <a:lstStyle/>
        <a:p>
          <a:endParaRPr lang="en-US"/>
        </a:p>
      </dgm:t>
    </dgm:pt>
    <dgm:pt modelId="{5026D593-CA73-48F7-8FD3-E7EB207F94AF}" type="parTrans" cxnId="{04975A86-3BD3-4043-A6C8-7855CCFC46F6}">
      <dgm:prSet/>
      <dgm:spPr/>
      <dgm:t>
        <a:bodyPr/>
        <a:lstStyle/>
        <a:p>
          <a:endParaRPr lang="en-US"/>
        </a:p>
      </dgm:t>
    </dgm:pt>
    <dgm:pt modelId="{41FDBD43-D6CD-4B80-BBAB-27AC5289AC4D}" type="sibTrans" cxnId="{04975A86-3BD3-4043-A6C8-7855CCFC46F6}">
      <dgm:prSet/>
      <dgm:spPr/>
      <dgm:t>
        <a:bodyPr/>
        <a:lstStyle/>
        <a:p>
          <a:endParaRPr lang="en-US"/>
        </a:p>
      </dgm:t>
    </dgm:pt>
    <dgm:pt modelId="{F8123B63-FEC4-40C6-B323-ADF280C836BA}">
      <dgm:prSet phldrT="[Text]" phldr="1"/>
      <dgm:spPr/>
      <dgm:t>
        <a:bodyPr/>
        <a:lstStyle/>
        <a:p>
          <a:endParaRPr lang="en-US"/>
        </a:p>
      </dgm:t>
    </dgm:pt>
    <dgm:pt modelId="{8B5FCEF9-7A01-4193-A557-6F3B889C0C89}" type="parTrans" cxnId="{7D5E6406-EFFC-4A6B-A121-716E2C947D1C}">
      <dgm:prSet/>
      <dgm:spPr/>
      <dgm:t>
        <a:bodyPr/>
        <a:lstStyle/>
        <a:p>
          <a:endParaRPr lang="en-US"/>
        </a:p>
      </dgm:t>
    </dgm:pt>
    <dgm:pt modelId="{9A5578A3-BF4A-41E5-996B-6002BDAB14F9}" type="sibTrans" cxnId="{7D5E6406-EFFC-4A6B-A121-716E2C947D1C}">
      <dgm:prSet/>
      <dgm:spPr/>
      <dgm:t>
        <a:bodyPr/>
        <a:lstStyle/>
        <a:p>
          <a:endParaRPr lang="en-US"/>
        </a:p>
      </dgm:t>
    </dgm:pt>
    <dgm:pt modelId="{B296749C-B2AC-45ED-B3B8-B0C262BC37D8}">
      <dgm:prSet phldrT="[Text]" phldr="0"/>
      <dgm:spPr/>
      <dgm:t>
        <a:bodyPr/>
        <a:lstStyle/>
        <a:p>
          <a:r>
            <a:rPr lang="es-ES" err="1"/>
            <a:t>Deployment</a:t>
          </a:r>
          <a:endParaRPr lang="en-US"/>
        </a:p>
      </dgm:t>
    </dgm:pt>
    <dgm:pt modelId="{7E8A8D20-29CE-458C-A3C5-3C44DB08A1BA}" type="parTrans" cxnId="{8FF1CEB2-255D-4997-9F4B-0FDF8035AFBD}">
      <dgm:prSet/>
      <dgm:spPr/>
      <dgm:t>
        <a:bodyPr/>
        <a:lstStyle/>
        <a:p>
          <a:endParaRPr lang="en-US"/>
        </a:p>
      </dgm:t>
    </dgm:pt>
    <dgm:pt modelId="{AF3F21E8-2FBC-4A78-896F-46AC4273FB12}" type="sibTrans" cxnId="{8FF1CEB2-255D-4997-9F4B-0FDF8035AFBD}">
      <dgm:prSet/>
      <dgm:spPr/>
      <dgm:t>
        <a:bodyPr/>
        <a:lstStyle/>
        <a:p>
          <a:endParaRPr lang="en-US"/>
        </a:p>
      </dgm:t>
    </dgm:pt>
    <dgm:pt modelId="{5CBD0DD2-6295-4EA1-8B0C-10EC3C1400EC}">
      <dgm:prSet phldrT="[Text]" phldr="1"/>
      <dgm:spPr/>
      <dgm:t>
        <a:bodyPr/>
        <a:lstStyle/>
        <a:p>
          <a:endParaRPr lang="en-US"/>
        </a:p>
      </dgm:t>
    </dgm:pt>
    <dgm:pt modelId="{231E8BB8-A96C-4F87-A00A-E316887B6DEE}" type="parTrans" cxnId="{7504DCEE-B4B3-44FA-B0A5-EF0ACDBF0364}">
      <dgm:prSet/>
      <dgm:spPr/>
      <dgm:t>
        <a:bodyPr/>
        <a:lstStyle/>
        <a:p>
          <a:endParaRPr lang="en-US"/>
        </a:p>
      </dgm:t>
    </dgm:pt>
    <dgm:pt modelId="{2E3E9852-46B5-4E26-8680-09A9809ECFAF}" type="sibTrans" cxnId="{7504DCEE-B4B3-44FA-B0A5-EF0ACDBF0364}">
      <dgm:prSet/>
      <dgm:spPr/>
      <dgm:t>
        <a:bodyPr/>
        <a:lstStyle/>
        <a:p>
          <a:endParaRPr lang="en-US"/>
        </a:p>
      </dgm:t>
    </dgm:pt>
    <dgm:pt modelId="{CE71D928-C350-43EA-A186-52210FF97BAB}">
      <dgm:prSet phldrT="[Text]" phldr="1"/>
      <dgm:spPr/>
      <dgm:t>
        <a:bodyPr/>
        <a:lstStyle/>
        <a:p>
          <a:endParaRPr lang="en-US"/>
        </a:p>
      </dgm:t>
    </dgm:pt>
    <dgm:pt modelId="{313AC45E-A08E-4216-85D5-990C7AAA779D}" type="parTrans" cxnId="{9A4086A4-EEB8-4EE4-BE81-CF01BDB59EC2}">
      <dgm:prSet/>
      <dgm:spPr/>
      <dgm:t>
        <a:bodyPr/>
        <a:lstStyle/>
        <a:p>
          <a:endParaRPr lang="en-US"/>
        </a:p>
      </dgm:t>
    </dgm:pt>
    <dgm:pt modelId="{CCEBEA73-707E-4D99-A409-1E856442B4B9}" type="sibTrans" cxnId="{9A4086A4-EEB8-4EE4-BE81-CF01BDB59EC2}">
      <dgm:prSet/>
      <dgm:spPr/>
      <dgm:t>
        <a:bodyPr/>
        <a:lstStyle/>
        <a:p>
          <a:endParaRPr lang="en-US"/>
        </a:p>
      </dgm:t>
    </dgm:pt>
    <dgm:pt modelId="{128B1713-9FA5-4A1B-A081-95F50AB3058A}">
      <dgm:prSet phldrT="[Text]" phldr="0"/>
      <dgm:spPr/>
      <dgm:t>
        <a:bodyPr/>
        <a:lstStyle/>
        <a:p>
          <a:r>
            <a:rPr lang="es-ES" err="1"/>
            <a:t>Testing</a:t>
          </a:r>
          <a:endParaRPr lang="en-US"/>
        </a:p>
      </dgm:t>
    </dgm:pt>
    <dgm:pt modelId="{63438BA9-B5BB-4B8D-98B0-33D125D58654}" type="parTrans" cxnId="{4E2F2683-F9AF-4EB9-A89B-CB049E00822A}">
      <dgm:prSet/>
      <dgm:spPr/>
      <dgm:t>
        <a:bodyPr/>
        <a:lstStyle/>
        <a:p>
          <a:endParaRPr lang="en-US"/>
        </a:p>
      </dgm:t>
    </dgm:pt>
    <dgm:pt modelId="{0F3F3888-1FFB-4354-B595-B32CF609D05F}" type="sibTrans" cxnId="{4E2F2683-F9AF-4EB9-A89B-CB049E00822A}">
      <dgm:prSet/>
      <dgm:spPr/>
      <dgm:t>
        <a:bodyPr/>
        <a:lstStyle/>
        <a:p>
          <a:endParaRPr lang="en-US"/>
        </a:p>
      </dgm:t>
    </dgm:pt>
    <dgm:pt modelId="{B8B9EA37-F9AC-4881-8725-B6B4B65DE994}">
      <dgm:prSet phldrT="[Text]" phldr="0"/>
      <dgm:spPr/>
      <dgm:t>
        <a:bodyPr/>
        <a:lstStyle/>
        <a:p>
          <a:r>
            <a:rPr lang="es-ES"/>
            <a:t>BCDR</a:t>
          </a:r>
          <a:endParaRPr lang="en-US"/>
        </a:p>
      </dgm:t>
    </dgm:pt>
    <dgm:pt modelId="{F8DC974C-C3E1-471E-8812-B75D39AE2250}" type="parTrans" cxnId="{0D6F870D-3D42-429D-BFE0-2F543A61E545}">
      <dgm:prSet/>
      <dgm:spPr/>
      <dgm:t>
        <a:bodyPr/>
        <a:lstStyle/>
        <a:p>
          <a:endParaRPr lang="en-US"/>
        </a:p>
      </dgm:t>
    </dgm:pt>
    <dgm:pt modelId="{1C2BF67A-D638-4E68-9159-A746BCB0F610}" type="sibTrans" cxnId="{0D6F870D-3D42-429D-BFE0-2F543A61E545}">
      <dgm:prSet/>
      <dgm:spPr/>
      <dgm:t>
        <a:bodyPr/>
        <a:lstStyle/>
        <a:p>
          <a:endParaRPr lang="en-US"/>
        </a:p>
      </dgm:t>
    </dgm:pt>
    <dgm:pt modelId="{C81EF8B8-B87F-490E-8771-DCB5597CC726}">
      <dgm:prSet phldrT="[Text]" phldr="0"/>
      <dgm:spPr/>
      <dgm:t>
        <a:bodyPr/>
        <a:lstStyle/>
        <a:p>
          <a:r>
            <a:rPr lang="es-ES"/>
            <a:t>[Text</a:t>
          </a:r>
          <a:endParaRPr lang="en-US"/>
        </a:p>
      </dgm:t>
    </dgm:pt>
    <dgm:pt modelId="{FFA636DC-AA13-489B-8B1C-E78BFBED42DB}" type="parTrans" cxnId="{F19F90E7-1873-4D4D-B37B-FAF2355B03AD}">
      <dgm:prSet/>
      <dgm:spPr/>
      <dgm:t>
        <a:bodyPr/>
        <a:lstStyle/>
        <a:p>
          <a:endParaRPr lang="en-US"/>
        </a:p>
      </dgm:t>
    </dgm:pt>
    <dgm:pt modelId="{DB6F3C8E-8288-4C99-B7AD-1D7B7B5A6798}" type="sibTrans" cxnId="{F19F90E7-1873-4D4D-B37B-FAF2355B03AD}">
      <dgm:prSet/>
      <dgm:spPr/>
      <dgm:t>
        <a:bodyPr/>
        <a:lstStyle/>
        <a:p>
          <a:endParaRPr lang="en-US"/>
        </a:p>
      </dgm:t>
    </dgm:pt>
    <dgm:pt modelId="{73705471-6D7F-48E3-B511-BBB23A110C2A}">
      <dgm:prSet phldrT="[Text]" phldr="0"/>
      <dgm:spPr/>
      <dgm:t>
        <a:bodyPr/>
        <a:lstStyle/>
        <a:p>
          <a:r>
            <a:rPr lang="es-ES"/>
            <a:t>[Text</a:t>
          </a:r>
          <a:endParaRPr lang="en-US"/>
        </a:p>
      </dgm:t>
    </dgm:pt>
    <dgm:pt modelId="{97FBEA69-96BB-41CD-B197-FA952DD57C41}" type="parTrans" cxnId="{9F17B4B8-A7DB-4DE9-82C9-8CB5D0DDD14C}">
      <dgm:prSet/>
      <dgm:spPr/>
      <dgm:t>
        <a:bodyPr/>
        <a:lstStyle/>
        <a:p>
          <a:endParaRPr lang="en-US"/>
        </a:p>
      </dgm:t>
    </dgm:pt>
    <dgm:pt modelId="{D8F5D202-DD28-4DEA-BF17-251583FCBF1B}" type="sibTrans" cxnId="{9F17B4B8-A7DB-4DE9-82C9-8CB5D0DDD14C}">
      <dgm:prSet/>
      <dgm:spPr/>
      <dgm:t>
        <a:bodyPr/>
        <a:lstStyle/>
        <a:p>
          <a:endParaRPr lang="en-US"/>
        </a:p>
      </dgm:t>
    </dgm:pt>
    <dgm:pt modelId="{C8C6B4DB-7D60-487D-B97D-63B63BAB6022}">
      <dgm:prSet phldrT="[Text]" phldr="0"/>
      <dgm:spPr/>
      <dgm:t>
        <a:bodyPr/>
        <a:lstStyle/>
        <a:p>
          <a:r>
            <a:rPr lang="es-ES"/>
            <a:t>[Text</a:t>
          </a:r>
          <a:endParaRPr lang="en-US"/>
        </a:p>
      </dgm:t>
    </dgm:pt>
    <dgm:pt modelId="{F46CD2BA-5032-4874-A002-2C15E6339CE9}" type="parTrans" cxnId="{5496D081-DBB8-40B6-88FA-3F44E2A52B13}">
      <dgm:prSet/>
      <dgm:spPr/>
      <dgm:t>
        <a:bodyPr/>
        <a:lstStyle/>
        <a:p>
          <a:endParaRPr lang="en-US"/>
        </a:p>
      </dgm:t>
    </dgm:pt>
    <dgm:pt modelId="{9BAB72CD-FB10-4CE9-A8B6-F835923F659F}" type="sibTrans" cxnId="{5496D081-DBB8-40B6-88FA-3F44E2A52B13}">
      <dgm:prSet/>
      <dgm:spPr/>
      <dgm:t>
        <a:bodyPr/>
        <a:lstStyle/>
        <a:p>
          <a:endParaRPr lang="en-US"/>
        </a:p>
      </dgm:t>
    </dgm:pt>
    <dgm:pt modelId="{245A4F15-B10A-4D05-A2E5-977DD558FE94}">
      <dgm:prSet phldrT="[Text]" phldr="0"/>
      <dgm:spPr/>
      <dgm:t>
        <a:bodyPr/>
        <a:lstStyle/>
        <a:p>
          <a:r>
            <a:rPr lang="es-ES"/>
            <a:t>[Text</a:t>
          </a:r>
          <a:endParaRPr lang="en-US"/>
        </a:p>
      </dgm:t>
    </dgm:pt>
    <dgm:pt modelId="{A3D2C2E4-AA62-4A79-B1C5-371D7F0CD5BC}" type="parTrans" cxnId="{83B8AD75-4DAF-40B8-BE57-333EC8D29EC1}">
      <dgm:prSet/>
      <dgm:spPr/>
      <dgm:t>
        <a:bodyPr/>
        <a:lstStyle/>
        <a:p>
          <a:endParaRPr lang="en-US"/>
        </a:p>
      </dgm:t>
    </dgm:pt>
    <dgm:pt modelId="{73C496E6-C5E7-4D5A-8BF9-7E3BB8C33E26}" type="sibTrans" cxnId="{83B8AD75-4DAF-40B8-BE57-333EC8D29EC1}">
      <dgm:prSet/>
      <dgm:spPr/>
      <dgm:t>
        <a:bodyPr/>
        <a:lstStyle/>
        <a:p>
          <a:endParaRPr lang="en-US"/>
        </a:p>
      </dgm:t>
    </dgm:pt>
    <dgm:pt modelId="{86D52BFF-9B4A-4D4A-8E8C-F1796B524BEF}" type="pres">
      <dgm:prSet presAssocID="{27B5968B-0FAD-4E7C-9C5F-905D1FCEF53B}" presName="Name0" presStyleCnt="0">
        <dgm:presLayoutVars>
          <dgm:dir/>
          <dgm:animLvl val="lvl"/>
          <dgm:resizeHandles val="exact"/>
        </dgm:presLayoutVars>
      </dgm:prSet>
      <dgm:spPr/>
    </dgm:pt>
    <dgm:pt modelId="{42F22BB1-7B5B-47C6-86D4-A393DB0A0BB8}" type="pres">
      <dgm:prSet presAssocID="{1A97B180-B00A-4AF6-9CAB-942CD4CB910B}" presName="composite" presStyleCnt="0"/>
      <dgm:spPr/>
    </dgm:pt>
    <dgm:pt modelId="{55E87A1C-4D02-4277-A948-F1F85F555E57}" type="pres">
      <dgm:prSet presAssocID="{1A97B180-B00A-4AF6-9CAB-942CD4CB910B}" presName="parTx" presStyleLbl="alignNode1" presStyleIdx="0" presStyleCnt="5">
        <dgm:presLayoutVars>
          <dgm:chMax val="0"/>
          <dgm:chPref val="0"/>
          <dgm:bulletEnabled val="1"/>
        </dgm:presLayoutVars>
      </dgm:prSet>
      <dgm:spPr/>
    </dgm:pt>
    <dgm:pt modelId="{7D38F8C6-FA9E-4398-A188-D89B79F18B23}" type="pres">
      <dgm:prSet presAssocID="{1A97B180-B00A-4AF6-9CAB-942CD4CB910B}" presName="desTx" presStyleLbl="alignAccFollowNode1" presStyleIdx="0" presStyleCnt="5">
        <dgm:presLayoutVars>
          <dgm:bulletEnabled val="1"/>
        </dgm:presLayoutVars>
      </dgm:prSet>
      <dgm:spPr/>
    </dgm:pt>
    <dgm:pt modelId="{D773A7AF-74C9-4698-A7D4-6319FBDB424B}" type="pres">
      <dgm:prSet presAssocID="{A59AD797-31E8-486B-B4D5-396598E5F7DB}" presName="space" presStyleCnt="0"/>
      <dgm:spPr/>
    </dgm:pt>
    <dgm:pt modelId="{6D9D2BC6-153A-4496-AD33-A1530D400270}" type="pres">
      <dgm:prSet presAssocID="{2CEE1556-FFBD-4FC3-A4DE-992403A0BDE2}" presName="composite" presStyleCnt="0"/>
      <dgm:spPr/>
    </dgm:pt>
    <dgm:pt modelId="{9F22DA01-1E2A-4B10-A7AD-7631E61046B7}" type="pres">
      <dgm:prSet presAssocID="{2CEE1556-FFBD-4FC3-A4DE-992403A0BDE2}" presName="parTx" presStyleLbl="alignNode1" presStyleIdx="1" presStyleCnt="5">
        <dgm:presLayoutVars>
          <dgm:chMax val="0"/>
          <dgm:chPref val="0"/>
          <dgm:bulletEnabled val="1"/>
        </dgm:presLayoutVars>
      </dgm:prSet>
      <dgm:spPr/>
    </dgm:pt>
    <dgm:pt modelId="{F403FA44-958E-419C-AF4C-58ABAE4C5790}" type="pres">
      <dgm:prSet presAssocID="{2CEE1556-FFBD-4FC3-A4DE-992403A0BDE2}" presName="desTx" presStyleLbl="alignAccFollowNode1" presStyleIdx="1" presStyleCnt="5">
        <dgm:presLayoutVars>
          <dgm:bulletEnabled val="1"/>
        </dgm:presLayoutVars>
      </dgm:prSet>
      <dgm:spPr/>
    </dgm:pt>
    <dgm:pt modelId="{AF250917-7FD4-444D-BB53-2A22B203F513}" type="pres">
      <dgm:prSet presAssocID="{F694BB00-850C-4DE2-BC34-4618E86ACE95}" presName="space" presStyleCnt="0"/>
      <dgm:spPr/>
    </dgm:pt>
    <dgm:pt modelId="{A374606F-E4FF-4221-83C6-D50648126713}" type="pres">
      <dgm:prSet presAssocID="{B296749C-B2AC-45ED-B3B8-B0C262BC37D8}" presName="composite" presStyleCnt="0"/>
      <dgm:spPr/>
    </dgm:pt>
    <dgm:pt modelId="{F938175B-69CF-4F62-A93A-402C36F26BC0}" type="pres">
      <dgm:prSet presAssocID="{B296749C-B2AC-45ED-B3B8-B0C262BC37D8}" presName="parTx" presStyleLbl="alignNode1" presStyleIdx="2" presStyleCnt="5">
        <dgm:presLayoutVars>
          <dgm:chMax val="0"/>
          <dgm:chPref val="0"/>
          <dgm:bulletEnabled val="1"/>
        </dgm:presLayoutVars>
      </dgm:prSet>
      <dgm:spPr/>
    </dgm:pt>
    <dgm:pt modelId="{ED7DCDEE-EA87-4CB4-8BF2-5F9257918D5C}" type="pres">
      <dgm:prSet presAssocID="{B296749C-B2AC-45ED-B3B8-B0C262BC37D8}" presName="desTx" presStyleLbl="alignAccFollowNode1" presStyleIdx="2" presStyleCnt="5">
        <dgm:presLayoutVars>
          <dgm:bulletEnabled val="1"/>
        </dgm:presLayoutVars>
      </dgm:prSet>
      <dgm:spPr/>
    </dgm:pt>
    <dgm:pt modelId="{708D101E-56E0-45FB-A092-732AB6F8C342}" type="pres">
      <dgm:prSet presAssocID="{AF3F21E8-2FBC-4A78-896F-46AC4273FB12}" presName="space" presStyleCnt="0"/>
      <dgm:spPr/>
    </dgm:pt>
    <dgm:pt modelId="{62B928F9-C3C2-458E-B817-3496CB7A16A5}" type="pres">
      <dgm:prSet presAssocID="{128B1713-9FA5-4A1B-A081-95F50AB3058A}" presName="composite" presStyleCnt="0"/>
      <dgm:spPr/>
    </dgm:pt>
    <dgm:pt modelId="{6AF6A06A-6F9F-471B-82BF-E884D91954F2}" type="pres">
      <dgm:prSet presAssocID="{128B1713-9FA5-4A1B-A081-95F50AB3058A}" presName="parTx" presStyleLbl="alignNode1" presStyleIdx="3" presStyleCnt="5">
        <dgm:presLayoutVars>
          <dgm:chMax val="0"/>
          <dgm:chPref val="0"/>
          <dgm:bulletEnabled val="1"/>
        </dgm:presLayoutVars>
      </dgm:prSet>
      <dgm:spPr/>
    </dgm:pt>
    <dgm:pt modelId="{AA63BAA4-5420-4A6A-B6B1-DD5B35CEFA01}" type="pres">
      <dgm:prSet presAssocID="{128B1713-9FA5-4A1B-A081-95F50AB3058A}" presName="desTx" presStyleLbl="alignAccFollowNode1" presStyleIdx="3" presStyleCnt="5">
        <dgm:presLayoutVars>
          <dgm:bulletEnabled val="1"/>
        </dgm:presLayoutVars>
      </dgm:prSet>
      <dgm:spPr/>
    </dgm:pt>
    <dgm:pt modelId="{01DF62C8-5043-46E0-B6D8-A99D63B677EC}" type="pres">
      <dgm:prSet presAssocID="{0F3F3888-1FFB-4354-B595-B32CF609D05F}" presName="space" presStyleCnt="0"/>
      <dgm:spPr/>
    </dgm:pt>
    <dgm:pt modelId="{6B2EDD22-47BC-4085-B58A-B1F05E18FB9F}" type="pres">
      <dgm:prSet presAssocID="{B8B9EA37-F9AC-4881-8725-B6B4B65DE994}" presName="composite" presStyleCnt="0"/>
      <dgm:spPr/>
    </dgm:pt>
    <dgm:pt modelId="{AF2A9481-C4F2-46BD-9290-C6470C1BBAA5}" type="pres">
      <dgm:prSet presAssocID="{B8B9EA37-F9AC-4881-8725-B6B4B65DE994}" presName="parTx" presStyleLbl="alignNode1" presStyleIdx="4" presStyleCnt="5">
        <dgm:presLayoutVars>
          <dgm:chMax val="0"/>
          <dgm:chPref val="0"/>
          <dgm:bulletEnabled val="1"/>
        </dgm:presLayoutVars>
      </dgm:prSet>
      <dgm:spPr/>
    </dgm:pt>
    <dgm:pt modelId="{105D625F-3BAB-4E43-B26C-1D93DDA81F6F}" type="pres">
      <dgm:prSet presAssocID="{B8B9EA37-F9AC-4881-8725-B6B4B65DE994}" presName="desTx" presStyleLbl="alignAccFollowNode1" presStyleIdx="4" presStyleCnt="5">
        <dgm:presLayoutVars>
          <dgm:bulletEnabled val="1"/>
        </dgm:presLayoutVars>
      </dgm:prSet>
      <dgm:spPr/>
    </dgm:pt>
  </dgm:ptLst>
  <dgm:cxnLst>
    <dgm:cxn modelId="{12D7F200-1021-4AE8-A29F-CF6C204FF4CD}" srcId="{27B5968B-0FAD-4E7C-9C5F-905D1FCEF53B}" destId="{2CEE1556-FFBD-4FC3-A4DE-992403A0BDE2}" srcOrd="1" destOrd="0" parTransId="{10C1F80B-EA02-4256-A9AA-467A665BCD7F}" sibTransId="{F694BB00-850C-4DE2-BC34-4618E86ACE95}"/>
    <dgm:cxn modelId="{7D5E6406-EFFC-4A6B-A121-716E2C947D1C}" srcId="{2CEE1556-FFBD-4FC3-A4DE-992403A0BDE2}" destId="{F8123B63-FEC4-40C6-B323-ADF280C836BA}" srcOrd="1" destOrd="0" parTransId="{8B5FCEF9-7A01-4193-A557-6F3B889C0C89}" sibTransId="{9A5578A3-BF4A-41E5-996B-6002BDAB14F9}"/>
    <dgm:cxn modelId="{0D6F870D-3D42-429D-BFE0-2F543A61E545}" srcId="{27B5968B-0FAD-4E7C-9C5F-905D1FCEF53B}" destId="{B8B9EA37-F9AC-4881-8725-B6B4B65DE994}" srcOrd="4" destOrd="0" parTransId="{F8DC974C-C3E1-471E-8812-B75D39AE2250}" sibTransId="{1C2BF67A-D638-4E68-9159-A746BCB0F610}"/>
    <dgm:cxn modelId="{E486D81D-884B-41C7-B898-48D42C4A2D7B}" type="presOf" srcId="{5CBD0DD2-6295-4EA1-8B0C-10EC3C1400EC}" destId="{ED7DCDEE-EA87-4CB4-8BF2-5F9257918D5C}" srcOrd="0" destOrd="0" presId="urn:microsoft.com/office/officeart/2005/8/layout/hList1"/>
    <dgm:cxn modelId="{1D3EF31E-D6E3-480E-AF6B-772AF96301E7}" type="presOf" srcId="{AB45FE99-45EF-4BC9-BF9F-BC3A405FDD1F}" destId="{7D38F8C6-FA9E-4398-A188-D89B79F18B23}" srcOrd="0" destOrd="0" presId="urn:microsoft.com/office/officeart/2005/8/layout/hList1"/>
    <dgm:cxn modelId="{48E0A45B-1E26-4340-A71C-71970FC2EE25}" type="presOf" srcId="{B8B9EA37-F9AC-4881-8725-B6B4B65DE994}" destId="{AF2A9481-C4F2-46BD-9290-C6470C1BBAA5}" srcOrd="0" destOrd="0" presId="urn:microsoft.com/office/officeart/2005/8/layout/hList1"/>
    <dgm:cxn modelId="{217B4C5F-E67E-4BF1-9ABB-8D15B5E56D03}" type="presOf" srcId="{128B1713-9FA5-4A1B-A081-95F50AB3058A}" destId="{6AF6A06A-6F9F-471B-82BF-E884D91954F2}" srcOrd="0" destOrd="0" presId="urn:microsoft.com/office/officeart/2005/8/layout/hList1"/>
    <dgm:cxn modelId="{3A34FF42-4A7E-45A2-82B2-F2BA6087729F}" type="presOf" srcId="{7556AC56-9D75-409D-A5F3-BE0E498386E4}" destId="{F403FA44-958E-419C-AF4C-58ABAE4C5790}" srcOrd="0" destOrd="0" presId="urn:microsoft.com/office/officeart/2005/8/layout/hList1"/>
    <dgm:cxn modelId="{8AF18A47-1E91-4B62-AB1E-9B91092F27E6}" srcId="{1A97B180-B00A-4AF6-9CAB-942CD4CB910B}" destId="{79690A0D-8A21-4BBC-8FE3-D60FD0F63D12}" srcOrd="1" destOrd="0" parTransId="{D397E98E-7F11-4B29-A922-E8D6489F8655}" sibTransId="{93FB177B-7569-4A62-86FD-18FFAE528785}"/>
    <dgm:cxn modelId="{90CA2C4D-752F-4DE2-9937-C288F8276E7D}" type="presOf" srcId="{27B5968B-0FAD-4E7C-9C5F-905D1FCEF53B}" destId="{86D52BFF-9B4A-4D4A-8E8C-F1796B524BEF}" srcOrd="0" destOrd="0" presId="urn:microsoft.com/office/officeart/2005/8/layout/hList1"/>
    <dgm:cxn modelId="{24AB196E-D335-4156-B82B-F3997E309CCC}" type="presOf" srcId="{1A97B180-B00A-4AF6-9CAB-942CD4CB910B}" destId="{55E87A1C-4D02-4277-A948-F1F85F555E57}" srcOrd="0" destOrd="0" presId="urn:microsoft.com/office/officeart/2005/8/layout/hList1"/>
    <dgm:cxn modelId="{83B8AD75-4DAF-40B8-BE57-333EC8D29EC1}" srcId="{B8B9EA37-F9AC-4881-8725-B6B4B65DE994}" destId="{245A4F15-B10A-4D05-A2E5-977DD558FE94}" srcOrd="1" destOrd="0" parTransId="{A3D2C2E4-AA62-4A79-B1C5-371D7F0CD5BC}" sibTransId="{73C496E6-C5E7-4D5A-8BF9-7E3BB8C33E26}"/>
    <dgm:cxn modelId="{468BE358-59FF-4637-A8D9-8F629D613380}" type="presOf" srcId="{C81EF8B8-B87F-490E-8771-DCB5597CC726}" destId="{AA63BAA4-5420-4A6A-B6B1-DD5B35CEFA01}" srcOrd="0" destOrd="0" presId="urn:microsoft.com/office/officeart/2005/8/layout/hList1"/>
    <dgm:cxn modelId="{1FA97B59-18BE-4137-842B-7DD870FDDF45}" type="presOf" srcId="{245A4F15-B10A-4D05-A2E5-977DD558FE94}" destId="{105D625F-3BAB-4E43-B26C-1D93DDA81F6F}" srcOrd="0" destOrd="1" presId="urn:microsoft.com/office/officeart/2005/8/layout/hList1"/>
    <dgm:cxn modelId="{654EB379-E929-4DE5-B954-63178F819098}" type="presOf" srcId="{79690A0D-8A21-4BBC-8FE3-D60FD0F63D12}" destId="{7D38F8C6-FA9E-4398-A188-D89B79F18B23}" srcOrd="0" destOrd="1" presId="urn:microsoft.com/office/officeart/2005/8/layout/hList1"/>
    <dgm:cxn modelId="{5496D081-DBB8-40B6-88FA-3F44E2A52B13}" srcId="{B8B9EA37-F9AC-4881-8725-B6B4B65DE994}" destId="{C8C6B4DB-7D60-487D-B97D-63B63BAB6022}" srcOrd="0" destOrd="0" parTransId="{F46CD2BA-5032-4874-A002-2C15E6339CE9}" sibTransId="{9BAB72CD-FB10-4CE9-A8B6-F835923F659F}"/>
    <dgm:cxn modelId="{4E2F2683-F9AF-4EB9-A89B-CB049E00822A}" srcId="{27B5968B-0FAD-4E7C-9C5F-905D1FCEF53B}" destId="{128B1713-9FA5-4A1B-A081-95F50AB3058A}" srcOrd="3" destOrd="0" parTransId="{63438BA9-B5BB-4B8D-98B0-33D125D58654}" sibTransId="{0F3F3888-1FFB-4354-B595-B32CF609D05F}"/>
    <dgm:cxn modelId="{04975A86-3BD3-4043-A6C8-7855CCFC46F6}" srcId="{2CEE1556-FFBD-4FC3-A4DE-992403A0BDE2}" destId="{7556AC56-9D75-409D-A5F3-BE0E498386E4}" srcOrd="0" destOrd="0" parTransId="{5026D593-CA73-48F7-8FD3-E7EB207F94AF}" sibTransId="{41FDBD43-D6CD-4B80-BBAB-27AC5289AC4D}"/>
    <dgm:cxn modelId="{F11B328E-486B-4A56-BCBA-4145D2B5DFA1}" type="presOf" srcId="{C8C6B4DB-7D60-487D-B97D-63B63BAB6022}" destId="{105D625F-3BAB-4E43-B26C-1D93DDA81F6F}" srcOrd="0" destOrd="0" presId="urn:microsoft.com/office/officeart/2005/8/layout/hList1"/>
    <dgm:cxn modelId="{CABE878F-91C1-4C70-8EAF-5E62C9926859}" type="presOf" srcId="{CE71D928-C350-43EA-A186-52210FF97BAB}" destId="{ED7DCDEE-EA87-4CB4-8BF2-5F9257918D5C}" srcOrd="0" destOrd="1" presId="urn:microsoft.com/office/officeart/2005/8/layout/hList1"/>
    <dgm:cxn modelId="{CB8B1191-6AF7-43FF-875E-BC70B0EE5877}" type="presOf" srcId="{F8123B63-FEC4-40C6-B323-ADF280C836BA}" destId="{F403FA44-958E-419C-AF4C-58ABAE4C5790}" srcOrd="0" destOrd="1" presId="urn:microsoft.com/office/officeart/2005/8/layout/hList1"/>
    <dgm:cxn modelId="{49B7F192-343D-4571-9C51-83E9FB2420F1}" srcId="{1A97B180-B00A-4AF6-9CAB-942CD4CB910B}" destId="{AB45FE99-45EF-4BC9-BF9F-BC3A405FDD1F}" srcOrd="0" destOrd="0" parTransId="{38395944-A3B3-4EAE-9195-BF4E491D22FF}" sibTransId="{094AF7D9-336B-4D8C-9D66-4E1BEB701EFC}"/>
    <dgm:cxn modelId="{9A4086A4-EEB8-4EE4-BE81-CF01BDB59EC2}" srcId="{B296749C-B2AC-45ED-B3B8-B0C262BC37D8}" destId="{CE71D928-C350-43EA-A186-52210FF97BAB}" srcOrd="1" destOrd="0" parTransId="{313AC45E-A08E-4216-85D5-990C7AAA779D}" sibTransId="{CCEBEA73-707E-4D99-A409-1E856442B4B9}"/>
    <dgm:cxn modelId="{3FAECEA5-9587-4807-AF1F-EE748914A3C5}" type="presOf" srcId="{73705471-6D7F-48E3-B511-BBB23A110C2A}" destId="{AA63BAA4-5420-4A6A-B6B1-DD5B35CEFA01}" srcOrd="0" destOrd="1" presId="urn:microsoft.com/office/officeart/2005/8/layout/hList1"/>
    <dgm:cxn modelId="{8FF1CEB2-255D-4997-9F4B-0FDF8035AFBD}" srcId="{27B5968B-0FAD-4E7C-9C5F-905D1FCEF53B}" destId="{B296749C-B2AC-45ED-B3B8-B0C262BC37D8}" srcOrd="2" destOrd="0" parTransId="{7E8A8D20-29CE-458C-A3C5-3C44DB08A1BA}" sibTransId="{AF3F21E8-2FBC-4A78-896F-46AC4273FB12}"/>
    <dgm:cxn modelId="{9F17B4B8-A7DB-4DE9-82C9-8CB5D0DDD14C}" srcId="{128B1713-9FA5-4A1B-A081-95F50AB3058A}" destId="{73705471-6D7F-48E3-B511-BBB23A110C2A}" srcOrd="1" destOrd="0" parTransId="{97FBEA69-96BB-41CD-B197-FA952DD57C41}" sibTransId="{D8F5D202-DD28-4DEA-BF17-251583FCBF1B}"/>
    <dgm:cxn modelId="{B8DCACC2-74F5-438F-A6D3-8E9799A106AC}" type="presOf" srcId="{2CEE1556-FFBD-4FC3-A4DE-992403A0BDE2}" destId="{9F22DA01-1E2A-4B10-A7AD-7631E61046B7}" srcOrd="0" destOrd="0" presId="urn:microsoft.com/office/officeart/2005/8/layout/hList1"/>
    <dgm:cxn modelId="{66B953CF-6DE9-4D00-8480-E44547F377FC}" srcId="{27B5968B-0FAD-4E7C-9C5F-905D1FCEF53B}" destId="{1A97B180-B00A-4AF6-9CAB-942CD4CB910B}" srcOrd="0" destOrd="0" parTransId="{78FFD31D-D73A-4065-929D-3569A652FF50}" sibTransId="{A59AD797-31E8-486B-B4D5-396598E5F7DB}"/>
    <dgm:cxn modelId="{2DC377D3-E45F-4D8B-809D-49E086A5879F}" type="presOf" srcId="{B296749C-B2AC-45ED-B3B8-B0C262BC37D8}" destId="{F938175B-69CF-4F62-A93A-402C36F26BC0}" srcOrd="0" destOrd="0" presId="urn:microsoft.com/office/officeart/2005/8/layout/hList1"/>
    <dgm:cxn modelId="{F19F90E7-1873-4D4D-B37B-FAF2355B03AD}" srcId="{128B1713-9FA5-4A1B-A081-95F50AB3058A}" destId="{C81EF8B8-B87F-490E-8771-DCB5597CC726}" srcOrd="0" destOrd="0" parTransId="{FFA636DC-AA13-489B-8B1C-E78BFBED42DB}" sibTransId="{DB6F3C8E-8288-4C99-B7AD-1D7B7B5A6798}"/>
    <dgm:cxn modelId="{7504DCEE-B4B3-44FA-B0A5-EF0ACDBF0364}" srcId="{B296749C-B2AC-45ED-B3B8-B0C262BC37D8}" destId="{5CBD0DD2-6295-4EA1-8B0C-10EC3C1400EC}" srcOrd="0" destOrd="0" parTransId="{231E8BB8-A96C-4F87-A00A-E316887B6DEE}" sibTransId="{2E3E9852-46B5-4E26-8680-09A9809ECFAF}"/>
    <dgm:cxn modelId="{0401F88D-17B4-4358-86E1-EBA999F0B640}" type="presParOf" srcId="{86D52BFF-9B4A-4D4A-8E8C-F1796B524BEF}" destId="{42F22BB1-7B5B-47C6-86D4-A393DB0A0BB8}" srcOrd="0" destOrd="0" presId="urn:microsoft.com/office/officeart/2005/8/layout/hList1"/>
    <dgm:cxn modelId="{511E4207-532E-41E9-916E-64AE5CF23522}" type="presParOf" srcId="{42F22BB1-7B5B-47C6-86D4-A393DB0A0BB8}" destId="{55E87A1C-4D02-4277-A948-F1F85F555E57}" srcOrd="0" destOrd="0" presId="urn:microsoft.com/office/officeart/2005/8/layout/hList1"/>
    <dgm:cxn modelId="{6BBC18EF-EAF0-4028-BED0-762372547BE9}" type="presParOf" srcId="{42F22BB1-7B5B-47C6-86D4-A393DB0A0BB8}" destId="{7D38F8C6-FA9E-4398-A188-D89B79F18B23}" srcOrd="1" destOrd="0" presId="urn:microsoft.com/office/officeart/2005/8/layout/hList1"/>
    <dgm:cxn modelId="{54D03096-1383-4B0A-8157-543D8C2FD714}" type="presParOf" srcId="{86D52BFF-9B4A-4D4A-8E8C-F1796B524BEF}" destId="{D773A7AF-74C9-4698-A7D4-6319FBDB424B}" srcOrd="1" destOrd="0" presId="urn:microsoft.com/office/officeart/2005/8/layout/hList1"/>
    <dgm:cxn modelId="{4E267811-2796-4791-A445-A6476F9AD8B2}" type="presParOf" srcId="{86D52BFF-9B4A-4D4A-8E8C-F1796B524BEF}" destId="{6D9D2BC6-153A-4496-AD33-A1530D400270}" srcOrd="2" destOrd="0" presId="urn:microsoft.com/office/officeart/2005/8/layout/hList1"/>
    <dgm:cxn modelId="{FCC7C9B4-7899-4894-A26F-D95DEBDE6460}" type="presParOf" srcId="{6D9D2BC6-153A-4496-AD33-A1530D400270}" destId="{9F22DA01-1E2A-4B10-A7AD-7631E61046B7}" srcOrd="0" destOrd="0" presId="urn:microsoft.com/office/officeart/2005/8/layout/hList1"/>
    <dgm:cxn modelId="{DD4FD04F-653E-4B85-8479-D01AD7C884A1}" type="presParOf" srcId="{6D9D2BC6-153A-4496-AD33-A1530D400270}" destId="{F403FA44-958E-419C-AF4C-58ABAE4C5790}" srcOrd="1" destOrd="0" presId="urn:microsoft.com/office/officeart/2005/8/layout/hList1"/>
    <dgm:cxn modelId="{4C4F74DA-7A25-4637-9431-1ECFB313B473}" type="presParOf" srcId="{86D52BFF-9B4A-4D4A-8E8C-F1796B524BEF}" destId="{AF250917-7FD4-444D-BB53-2A22B203F513}" srcOrd="3" destOrd="0" presId="urn:microsoft.com/office/officeart/2005/8/layout/hList1"/>
    <dgm:cxn modelId="{6D2613C0-1612-49DE-B164-F3B1CD36D280}" type="presParOf" srcId="{86D52BFF-9B4A-4D4A-8E8C-F1796B524BEF}" destId="{A374606F-E4FF-4221-83C6-D50648126713}" srcOrd="4" destOrd="0" presId="urn:microsoft.com/office/officeart/2005/8/layout/hList1"/>
    <dgm:cxn modelId="{A37EE209-8E4A-4A9C-B55D-E52B03B7CC0E}" type="presParOf" srcId="{A374606F-E4FF-4221-83C6-D50648126713}" destId="{F938175B-69CF-4F62-A93A-402C36F26BC0}" srcOrd="0" destOrd="0" presId="urn:microsoft.com/office/officeart/2005/8/layout/hList1"/>
    <dgm:cxn modelId="{5372832E-D8D2-4824-91C9-0856A27C53A2}" type="presParOf" srcId="{A374606F-E4FF-4221-83C6-D50648126713}" destId="{ED7DCDEE-EA87-4CB4-8BF2-5F9257918D5C}" srcOrd="1" destOrd="0" presId="urn:microsoft.com/office/officeart/2005/8/layout/hList1"/>
    <dgm:cxn modelId="{E85B11FB-BA23-48C1-A70F-86706FD04842}" type="presParOf" srcId="{86D52BFF-9B4A-4D4A-8E8C-F1796B524BEF}" destId="{708D101E-56E0-45FB-A092-732AB6F8C342}" srcOrd="5" destOrd="0" presId="urn:microsoft.com/office/officeart/2005/8/layout/hList1"/>
    <dgm:cxn modelId="{987C197D-774D-4A77-9489-6FB9BBA4EF6B}" type="presParOf" srcId="{86D52BFF-9B4A-4D4A-8E8C-F1796B524BEF}" destId="{62B928F9-C3C2-458E-B817-3496CB7A16A5}" srcOrd="6" destOrd="0" presId="urn:microsoft.com/office/officeart/2005/8/layout/hList1"/>
    <dgm:cxn modelId="{44EA5FC9-929A-4B7D-837C-A6A5023FBB05}" type="presParOf" srcId="{62B928F9-C3C2-458E-B817-3496CB7A16A5}" destId="{6AF6A06A-6F9F-471B-82BF-E884D91954F2}" srcOrd="0" destOrd="0" presId="urn:microsoft.com/office/officeart/2005/8/layout/hList1"/>
    <dgm:cxn modelId="{558AF64A-21C4-4FD1-B385-7C7F81FF350F}" type="presParOf" srcId="{62B928F9-C3C2-458E-B817-3496CB7A16A5}" destId="{AA63BAA4-5420-4A6A-B6B1-DD5B35CEFA01}" srcOrd="1" destOrd="0" presId="urn:microsoft.com/office/officeart/2005/8/layout/hList1"/>
    <dgm:cxn modelId="{3B3FDB3F-3C54-47C0-995B-F59E6FC69391}" type="presParOf" srcId="{86D52BFF-9B4A-4D4A-8E8C-F1796B524BEF}" destId="{01DF62C8-5043-46E0-B6D8-A99D63B677EC}" srcOrd="7" destOrd="0" presId="urn:microsoft.com/office/officeart/2005/8/layout/hList1"/>
    <dgm:cxn modelId="{DA3B5788-7A9F-4B84-BD2D-B0300350740E}" type="presParOf" srcId="{86D52BFF-9B4A-4D4A-8E8C-F1796B524BEF}" destId="{6B2EDD22-47BC-4085-B58A-B1F05E18FB9F}" srcOrd="8" destOrd="0" presId="urn:microsoft.com/office/officeart/2005/8/layout/hList1"/>
    <dgm:cxn modelId="{228C8681-5165-4A0F-9792-7224932B5774}" type="presParOf" srcId="{6B2EDD22-47BC-4085-B58A-B1F05E18FB9F}" destId="{AF2A9481-C4F2-46BD-9290-C6470C1BBAA5}" srcOrd="0" destOrd="0" presId="urn:microsoft.com/office/officeart/2005/8/layout/hList1"/>
    <dgm:cxn modelId="{88B33F8A-D3F0-4C90-87CE-4AC8126C8B30}" type="presParOf" srcId="{6B2EDD22-47BC-4085-B58A-B1F05E18FB9F}" destId="{105D625F-3BAB-4E43-B26C-1D93DDA81F6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0A7537-7F44-4798-90AD-3C550DCE8A3D}"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s-ES"/>
        </a:p>
      </dgm:t>
    </dgm:pt>
    <dgm:pt modelId="{F759E36B-C621-47BC-876F-B12F09350366}">
      <dgm:prSet phldrT="[Text]" phldr="0"/>
      <dgm:spPr/>
      <dgm:t>
        <a:bodyPr/>
        <a:lstStyle/>
        <a:p>
          <a:r>
            <a:rPr lang="en-US"/>
            <a:t>Short term (2 weeks)</a:t>
          </a:r>
          <a:endParaRPr lang="es-ES"/>
        </a:p>
      </dgm:t>
    </dgm:pt>
    <dgm:pt modelId="{41461ED2-1232-4D9D-8C47-2288AEF41317}" type="parTrans" cxnId="{E25D1DF9-BB7D-4209-BD28-3F4143C982E5}">
      <dgm:prSet/>
      <dgm:spPr/>
      <dgm:t>
        <a:bodyPr/>
        <a:lstStyle/>
        <a:p>
          <a:endParaRPr lang="es-ES"/>
        </a:p>
      </dgm:t>
    </dgm:pt>
    <dgm:pt modelId="{922B110D-83B7-4F74-ABBE-B6170F1EA29B}" type="sibTrans" cxnId="{E25D1DF9-BB7D-4209-BD28-3F4143C982E5}">
      <dgm:prSet/>
      <dgm:spPr/>
      <dgm:t>
        <a:bodyPr/>
        <a:lstStyle/>
        <a:p>
          <a:endParaRPr lang="es-ES"/>
        </a:p>
      </dgm:t>
    </dgm:pt>
    <dgm:pt modelId="{69D26272-97B3-4CA6-83CC-A41C6080D198}">
      <dgm:prSet phldrT="[Text]" phldr="0"/>
      <dgm:spPr/>
      <dgm:t>
        <a:bodyPr/>
        <a:lstStyle/>
        <a:p>
          <a:r>
            <a:rPr lang="en-US"/>
            <a:t>Most</a:t>
          </a:r>
          <a:endParaRPr lang="es-ES"/>
        </a:p>
      </dgm:t>
    </dgm:pt>
    <dgm:pt modelId="{50565362-C481-49D2-98DE-0ADE82294BC2}" type="parTrans" cxnId="{13ED0CD8-8B09-4D51-8A2F-952D8ABE4571}">
      <dgm:prSet/>
      <dgm:spPr/>
      <dgm:t>
        <a:bodyPr/>
        <a:lstStyle/>
        <a:p>
          <a:endParaRPr lang="es-ES"/>
        </a:p>
      </dgm:t>
    </dgm:pt>
    <dgm:pt modelId="{002A4F95-2D92-40C8-A277-52512F7D27E6}" type="sibTrans" cxnId="{13ED0CD8-8B09-4D51-8A2F-952D8ABE4571}">
      <dgm:prSet/>
      <dgm:spPr/>
      <dgm:t>
        <a:bodyPr/>
        <a:lstStyle/>
        <a:p>
          <a:endParaRPr lang="es-ES"/>
        </a:p>
      </dgm:t>
    </dgm:pt>
    <dgm:pt modelId="{C79C793D-C1B0-4EE4-9205-3F1730766AE5}">
      <dgm:prSet phldrT="[Text]" phldr="0"/>
      <dgm:spPr/>
      <dgm:t>
        <a:bodyPr/>
        <a:lstStyle/>
        <a:p>
          <a:r>
            <a:rPr lang="en-US"/>
            <a:t>Mid Term (2 months)</a:t>
          </a:r>
          <a:endParaRPr lang="es-ES"/>
        </a:p>
      </dgm:t>
    </dgm:pt>
    <dgm:pt modelId="{D87D8A43-5351-4E4D-BCA1-FE9169BB7884}" type="parTrans" cxnId="{7AE0578B-591E-4510-BEC5-DB4C932B48C2}">
      <dgm:prSet/>
      <dgm:spPr/>
      <dgm:t>
        <a:bodyPr/>
        <a:lstStyle/>
        <a:p>
          <a:endParaRPr lang="es-ES"/>
        </a:p>
      </dgm:t>
    </dgm:pt>
    <dgm:pt modelId="{7F766F13-510E-4F89-8AA6-854FF235ED1B}" type="sibTrans" cxnId="{7AE0578B-591E-4510-BEC5-DB4C932B48C2}">
      <dgm:prSet/>
      <dgm:spPr/>
      <dgm:t>
        <a:bodyPr/>
        <a:lstStyle/>
        <a:p>
          <a:endParaRPr lang="es-ES"/>
        </a:p>
      </dgm:t>
    </dgm:pt>
    <dgm:pt modelId="{B3273E89-F2E9-4B48-A66F-55AB7821963D}">
      <dgm:prSet phldrT="[Text]" phldr="0"/>
      <dgm:spPr/>
      <dgm:t>
        <a:bodyPr/>
        <a:lstStyle/>
        <a:p>
          <a:r>
            <a:rPr lang="en-US"/>
            <a:t>Second</a:t>
          </a:r>
          <a:endParaRPr lang="es-ES"/>
        </a:p>
      </dgm:t>
    </dgm:pt>
    <dgm:pt modelId="{9FE37FE9-BD4D-45DD-85F5-E304A53654FB}" type="parTrans" cxnId="{202DE909-58C8-41E1-B3F9-7E152E3422BF}">
      <dgm:prSet/>
      <dgm:spPr/>
      <dgm:t>
        <a:bodyPr/>
        <a:lstStyle/>
        <a:p>
          <a:endParaRPr lang="es-ES"/>
        </a:p>
      </dgm:t>
    </dgm:pt>
    <dgm:pt modelId="{7BF70448-AC47-4B35-8469-4FA9E0A60238}" type="sibTrans" cxnId="{202DE909-58C8-41E1-B3F9-7E152E3422BF}">
      <dgm:prSet/>
      <dgm:spPr/>
      <dgm:t>
        <a:bodyPr/>
        <a:lstStyle/>
        <a:p>
          <a:endParaRPr lang="es-ES"/>
        </a:p>
      </dgm:t>
    </dgm:pt>
    <dgm:pt modelId="{36F91919-646F-467D-888C-46D365F2833A}">
      <dgm:prSet phldrT="[Text]" phldr="0"/>
      <dgm:spPr/>
      <dgm:t>
        <a:bodyPr/>
        <a:lstStyle/>
        <a:p>
          <a:r>
            <a:rPr lang="en-US"/>
            <a:t>Long Term (1 year)</a:t>
          </a:r>
          <a:endParaRPr lang="es-ES"/>
        </a:p>
      </dgm:t>
    </dgm:pt>
    <dgm:pt modelId="{D118E658-672F-4C82-A1CA-97CD7AF0888B}" type="parTrans" cxnId="{C79373E4-117E-4B47-855E-4C7C4F087EBB}">
      <dgm:prSet/>
      <dgm:spPr/>
      <dgm:t>
        <a:bodyPr/>
        <a:lstStyle/>
        <a:p>
          <a:endParaRPr lang="es-ES"/>
        </a:p>
      </dgm:t>
    </dgm:pt>
    <dgm:pt modelId="{BC6099EC-A859-419A-A577-D2121645CBF9}" type="sibTrans" cxnId="{C79373E4-117E-4B47-855E-4C7C4F087EBB}">
      <dgm:prSet/>
      <dgm:spPr/>
      <dgm:t>
        <a:bodyPr/>
        <a:lstStyle/>
        <a:p>
          <a:endParaRPr lang="es-ES"/>
        </a:p>
      </dgm:t>
    </dgm:pt>
    <dgm:pt modelId="{6086F1BB-7253-4A84-849A-8CD1421058C4}">
      <dgm:prSet phldrT="[Text]" phldr="0"/>
      <dgm:spPr/>
      <dgm:t>
        <a:bodyPr/>
        <a:lstStyle/>
        <a:p>
          <a:r>
            <a:rPr lang="en-US"/>
            <a:t>Relevant</a:t>
          </a:r>
          <a:endParaRPr lang="es-ES"/>
        </a:p>
      </dgm:t>
    </dgm:pt>
    <dgm:pt modelId="{9070AFF4-EFC1-4AC2-BF72-2674ECF2A08F}" type="parTrans" cxnId="{71B185FB-2B16-4C1B-AAE7-BD651E0AFCC3}">
      <dgm:prSet/>
      <dgm:spPr/>
      <dgm:t>
        <a:bodyPr/>
        <a:lstStyle/>
        <a:p>
          <a:endParaRPr lang="es-ES"/>
        </a:p>
      </dgm:t>
    </dgm:pt>
    <dgm:pt modelId="{00E6C0C2-83C1-4093-9E21-7BECE6094148}" type="sibTrans" cxnId="{71B185FB-2B16-4C1B-AAE7-BD651E0AFCC3}">
      <dgm:prSet/>
      <dgm:spPr/>
      <dgm:t>
        <a:bodyPr/>
        <a:lstStyle/>
        <a:p>
          <a:endParaRPr lang="es-ES"/>
        </a:p>
      </dgm:t>
    </dgm:pt>
    <dgm:pt modelId="{3D0161AD-2BEE-40CA-8823-46E699AF123F}">
      <dgm:prSet phldrT="[Text]" phldr="0"/>
      <dgm:spPr/>
      <dgm:t>
        <a:bodyPr/>
        <a:lstStyle/>
        <a:p>
          <a:r>
            <a:rPr lang="en-US"/>
            <a:t>Important</a:t>
          </a:r>
          <a:endParaRPr lang="es-ES"/>
        </a:p>
      </dgm:t>
    </dgm:pt>
    <dgm:pt modelId="{45911AB0-4E38-4396-9859-1D65B74C4DFC}" type="parTrans" cxnId="{9A494E8F-B7E5-44F5-9BAC-3B7E1DA811F5}">
      <dgm:prSet/>
      <dgm:spPr/>
      <dgm:t>
        <a:bodyPr/>
        <a:lstStyle/>
        <a:p>
          <a:endParaRPr lang="es-ES"/>
        </a:p>
      </dgm:t>
    </dgm:pt>
    <dgm:pt modelId="{DA346CFA-5582-4643-AD30-6587711D0F3D}" type="sibTrans" cxnId="{9A494E8F-B7E5-44F5-9BAC-3B7E1DA811F5}">
      <dgm:prSet/>
      <dgm:spPr/>
      <dgm:t>
        <a:bodyPr/>
        <a:lstStyle/>
        <a:p>
          <a:endParaRPr lang="es-ES"/>
        </a:p>
      </dgm:t>
    </dgm:pt>
    <dgm:pt modelId="{F5E9ECFE-A810-461C-858C-996D413957BD}">
      <dgm:prSet phldrT="[Text]" phldr="0"/>
      <dgm:spPr/>
      <dgm:t>
        <a:bodyPr/>
        <a:lstStyle/>
        <a:p>
          <a:r>
            <a:rPr lang="en-US"/>
            <a:t>and</a:t>
          </a:r>
          <a:endParaRPr lang="es-ES"/>
        </a:p>
      </dgm:t>
    </dgm:pt>
    <dgm:pt modelId="{F970862B-9A70-4711-AABC-7231F6AD5650}" type="parTrans" cxnId="{8C318A5B-C4B6-4FEC-9665-B5AEC8571D93}">
      <dgm:prSet/>
      <dgm:spPr/>
      <dgm:t>
        <a:bodyPr/>
        <a:lstStyle/>
        <a:p>
          <a:endParaRPr lang="es-ES"/>
        </a:p>
      </dgm:t>
    </dgm:pt>
    <dgm:pt modelId="{D4575CC7-792A-4D36-AED3-91837A19F213}" type="sibTrans" cxnId="{8C318A5B-C4B6-4FEC-9665-B5AEC8571D93}">
      <dgm:prSet/>
      <dgm:spPr/>
      <dgm:t>
        <a:bodyPr/>
        <a:lstStyle/>
        <a:p>
          <a:endParaRPr lang="es-ES"/>
        </a:p>
      </dgm:t>
    </dgm:pt>
    <dgm:pt modelId="{5F4DAFAC-3114-4DE6-8070-A48AB93158F1}">
      <dgm:prSet phldrT="[Text]" phldr="0"/>
      <dgm:spPr/>
      <dgm:t>
        <a:bodyPr/>
        <a:lstStyle/>
        <a:p>
          <a:r>
            <a:rPr lang="en-US"/>
            <a:t>Actionnable</a:t>
          </a:r>
          <a:endParaRPr lang="es-ES"/>
        </a:p>
      </dgm:t>
    </dgm:pt>
    <dgm:pt modelId="{5E56E0DE-D520-4395-9E63-78EF145EABA7}" type="parTrans" cxnId="{1B852863-1C67-4015-95FF-503ABD7A3CF9}">
      <dgm:prSet/>
      <dgm:spPr/>
      <dgm:t>
        <a:bodyPr/>
        <a:lstStyle/>
        <a:p>
          <a:endParaRPr lang="es-ES"/>
        </a:p>
      </dgm:t>
    </dgm:pt>
    <dgm:pt modelId="{7154BC5E-C013-4A23-A3BD-427E9D434F30}" type="sibTrans" cxnId="{1B852863-1C67-4015-95FF-503ABD7A3CF9}">
      <dgm:prSet/>
      <dgm:spPr/>
      <dgm:t>
        <a:bodyPr/>
        <a:lstStyle/>
        <a:p>
          <a:endParaRPr lang="es-ES"/>
        </a:p>
      </dgm:t>
    </dgm:pt>
    <dgm:pt modelId="{CB895BDF-70A7-40E8-AB45-8D05263460DD}">
      <dgm:prSet phldrT="[Text]" phldr="0"/>
      <dgm:spPr/>
      <dgm:t>
        <a:bodyPr/>
        <a:lstStyle/>
        <a:p>
          <a:r>
            <a:rPr lang="en-US"/>
            <a:t>Recommendations</a:t>
          </a:r>
          <a:endParaRPr lang="es-ES"/>
        </a:p>
      </dgm:t>
    </dgm:pt>
    <dgm:pt modelId="{EA2F9B9C-9574-40F8-9224-4BA9AB3BB9BE}" type="parTrans" cxnId="{62DC1B31-DBC3-4F6C-A9E2-25070EB0989A}">
      <dgm:prSet/>
      <dgm:spPr/>
      <dgm:t>
        <a:bodyPr/>
        <a:lstStyle/>
        <a:p>
          <a:endParaRPr lang="es-ES"/>
        </a:p>
      </dgm:t>
    </dgm:pt>
    <dgm:pt modelId="{ABCC5BE3-4C8C-4F05-9758-200FBFE0E371}" type="sibTrans" cxnId="{62DC1B31-DBC3-4F6C-A9E2-25070EB0989A}">
      <dgm:prSet/>
      <dgm:spPr/>
      <dgm:t>
        <a:bodyPr/>
        <a:lstStyle/>
        <a:p>
          <a:endParaRPr lang="es-ES"/>
        </a:p>
      </dgm:t>
    </dgm:pt>
    <dgm:pt modelId="{3F4833D9-25C4-4E00-8701-C76594A2BB05}">
      <dgm:prSet phldrT="[Text]" phldr="0"/>
      <dgm:spPr/>
      <dgm:t>
        <a:bodyPr/>
        <a:lstStyle/>
        <a:p>
          <a:r>
            <a:rPr lang="en-US"/>
            <a:t>Level</a:t>
          </a:r>
          <a:endParaRPr lang="es-ES"/>
        </a:p>
      </dgm:t>
    </dgm:pt>
    <dgm:pt modelId="{201211A6-FAAC-43F9-9024-17F41C7FFFAE}" type="parTrans" cxnId="{D0658B1A-888F-483A-AFD7-0F45705C4EC8}">
      <dgm:prSet/>
      <dgm:spPr/>
      <dgm:t>
        <a:bodyPr/>
        <a:lstStyle/>
        <a:p>
          <a:endParaRPr lang="es-ES"/>
        </a:p>
      </dgm:t>
    </dgm:pt>
    <dgm:pt modelId="{88016A88-A013-4A6F-97A7-33A2B7A44D1D}" type="sibTrans" cxnId="{D0658B1A-888F-483A-AFD7-0F45705C4EC8}">
      <dgm:prSet/>
      <dgm:spPr/>
      <dgm:t>
        <a:bodyPr/>
        <a:lstStyle/>
        <a:p>
          <a:endParaRPr lang="es-ES"/>
        </a:p>
      </dgm:t>
    </dgm:pt>
    <dgm:pt modelId="{B4B40787-68DC-4EF5-9751-FA20FD2A7D6E}">
      <dgm:prSet phldrT="[Text]" phldr="0"/>
      <dgm:spPr/>
      <dgm:t>
        <a:bodyPr/>
        <a:lstStyle/>
        <a:p>
          <a:r>
            <a:rPr lang="en-US"/>
            <a:t>Recommendations</a:t>
          </a:r>
          <a:endParaRPr lang="es-ES"/>
        </a:p>
      </dgm:t>
    </dgm:pt>
    <dgm:pt modelId="{7F24EF46-BF73-4033-9E80-8CA796B18C5E}" type="parTrans" cxnId="{89E3202C-09F4-4465-99DD-ABE8E7D2C232}">
      <dgm:prSet/>
      <dgm:spPr/>
      <dgm:t>
        <a:bodyPr/>
        <a:lstStyle/>
        <a:p>
          <a:endParaRPr lang="es-ES"/>
        </a:p>
      </dgm:t>
    </dgm:pt>
    <dgm:pt modelId="{9F4475F1-D7A0-4C20-842B-CC60AA7631C8}" type="sibTrans" cxnId="{89E3202C-09F4-4465-99DD-ABE8E7D2C232}">
      <dgm:prSet/>
      <dgm:spPr/>
      <dgm:t>
        <a:bodyPr/>
        <a:lstStyle/>
        <a:p>
          <a:endParaRPr lang="es-ES"/>
        </a:p>
      </dgm:t>
    </dgm:pt>
    <dgm:pt modelId="{D7B73373-D4BC-429D-8B60-801678DAC9B5}">
      <dgm:prSet phldrT="[Text]" phldr="0"/>
      <dgm:spPr/>
      <dgm:t>
        <a:bodyPr/>
        <a:lstStyle/>
        <a:p>
          <a:r>
            <a:rPr lang="en-US"/>
            <a:t>but</a:t>
          </a:r>
          <a:endParaRPr lang="es-ES"/>
        </a:p>
      </dgm:t>
    </dgm:pt>
    <dgm:pt modelId="{5B317290-C492-4F5E-82FB-9E9E0A522B1F}" type="parTrans" cxnId="{08826230-C66A-496E-975C-53675BC2F1F7}">
      <dgm:prSet/>
      <dgm:spPr/>
      <dgm:t>
        <a:bodyPr/>
        <a:lstStyle/>
        <a:p>
          <a:endParaRPr lang="es-ES"/>
        </a:p>
      </dgm:t>
    </dgm:pt>
    <dgm:pt modelId="{9022C574-689A-48F8-A520-88A3071091BE}" type="sibTrans" cxnId="{08826230-C66A-496E-975C-53675BC2F1F7}">
      <dgm:prSet/>
      <dgm:spPr/>
      <dgm:t>
        <a:bodyPr/>
        <a:lstStyle/>
        <a:p>
          <a:endParaRPr lang="es-ES"/>
        </a:p>
      </dgm:t>
    </dgm:pt>
    <dgm:pt modelId="{4DC303CE-E4A9-421C-88D4-3E80C17F19C7}">
      <dgm:prSet phldrT="[Text]" phldr="0"/>
      <dgm:spPr/>
      <dgm:t>
        <a:bodyPr/>
        <a:lstStyle/>
        <a:p>
          <a:r>
            <a:rPr lang="en-US"/>
            <a:t>Complex</a:t>
          </a:r>
          <a:endParaRPr lang="es-ES"/>
        </a:p>
      </dgm:t>
    </dgm:pt>
    <dgm:pt modelId="{4E13ECE7-BAAC-4BD7-B4B7-13A77DBFD701}" type="parTrans" cxnId="{1E815A1A-9978-41DF-BAD5-73FD2DB0A483}">
      <dgm:prSet/>
      <dgm:spPr/>
      <dgm:t>
        <a:bodyPr/>
        <a:lstStyle/>
        <a:p>
          <a:endParaRPr lang="es-ES"/>
        </a:p>
      </dgm:t>
    </dgm:pt>
    <dgm:pt modelId="{07ADA2A8-B5D3-4A79-B9D5-54114A13FF8E}" type="sibTrans" cxnId="{1E815A1A-9978-41DF-BAD5-73FD2DB0A483}">
      <dgm:prSet/>
      <dgm:spPr/>
      <dgm:t>
        <a:bodyPr/>
        <a:lstStyle/>
        <a:p>
          <a:endParaRPr lang="es-ES"/>
        </a:p>
      </dgm:t>
    </dgm:pt>
    <dgm:pt modelId="{E0F564F4-8EB1-4F16-91C8-29120CA5F3EF}">
      <dgm:prSet phldrT="[Text]" phldr="0"/>
      <dgm:spPr/>
      <dgm:t>
        <a:bodyPr/>
        <a:lstStyle/>
        <a:p>
          <a:r>
            <a:rPr lang="en-US"/>
            <a:t>Actions</a:t>
          </a:r>
          <a:endParaRPr lang="es-ES"/>
        </a:p>
      </dgm:t>
    </dgm:pt>
    <dgm:pt modelId="{0D5E09FA-6CBF-475C-AA3E-715F86DB18E4}" type="parTrans" cxnId="{C4B37443-3C98-405C-BB03-55EC755A819D}">
      <dgm:prSet/>
      <dgm:spPr/>
      <dgm:t>
        <a:bodyPr/>
        <a:lstStyle/>
        <a:p>
          <a:endParaRPr lang="es-ES"/>
        </a:p>
      </dgm:t>
    </dgm:pt>
    <dgm:pt modelId="{FC6319CF-65EC-4CD7-8B2F-759FFA88A729}" type="sibTrans" cxnId="{C4B37443-3C98-405C-BB03-55EC755A819D}">
      <dgm:prSet/>
      <dgm:spPr/>
      <dgm:t>
        <a:bodyPr/>
        <a:lstStyle/>
        <a:p>
          <a:endParaRPr lang="es-ES"/>
        </a:p>
      </dgm:t>
    </dgm:pt>
    <dgm:pt modelId="{5D0719A7-7DCA-4D02-9269-A923CB07F726}" type="pres">
      <dgm:prSet presAssocID="{0F0A7537-7F44-4798-90AD-3C550DCE8A3D}" presName="Name0" presStyleCnt="0">
        <dgm:presLayoutVars>
          <dgm:dir/>
          <dgm:animLvl val="lvl"/>
          <dgm:resizeHandles val="exact"/>
        </dgm:presLayoutVars>
      </dgm:prSet>
      <dgm:spPr/>
    </dgm:pt>
    <dgm:pt modelId="{374109AE-912D-4AB0-892B-E7E0B4F2B657}" type="pres">
      <dgm:prSet presAssocID="{F759E36B-C621-47BC-876F-B12F09350366}" presName="compositeNode" presStyleCnt="0">
        <dgm:presLayoutVars>
          <dgm:bulletEnabled val="1"/>
        </dgm:presLayoutVars>
      </dgm:prSet>
      <dgm:spPr/>
    </dgm:pt>
    <dgm:pt modelId="{B6E0E7ED-845F-4F21-A1EA-C73AEE251763}" type="pres">
      <dgm:prSet presAssocID="{F759E36B-C621-47BC-876F-B12F09350366}" presName="bgRect" presStyleLbl="node1" presStyleIdx="0" presStyleCnt="3"/>
      <dgm:spPr/>
    </dgm:pt>
    <dgm:pt modelId="{3AA25D6A-7B8C-42F8-86E6-8515549B2C21}" type="pres">
      <dgm:prSet presAssocID="{F759E36B-C621-47BC-876F-B12F09350366}" presName="parentNode" presStyleLbl="node1" presStyleIdx="0" presStyleCnt="3">
        <dgm:presLayoutVars>
          <dgm:chMax val="0"/>
          <dgm:bulletEnabled val="1"/>
        </dgm:presLayoutVars>
      </dgm:prSet>
      <dgm:spPr/>
    </dgm:pt>
    <dgm:pt modelId="{76856372-65A6-4DB8-A792-5EEB5FE865CF}" type="pres">
      <dgm:prSet presAssocID="{F759E36B-C621-47BC-876F-B12F09350366}" presName="childNode" presStyleLbl="node1" presStyleIdx="0" presStyleCnt="3">
        <dgm:presLayoutVars>
          <dgm:bulletEnabled val="1"/>
        </dgm:presLayoutVars>
      </dgm:prSet>
      <dgm:spPr/>
    </dgm:pt>
    <dgm:pt modelId="{C5D3AEE2-F2A5-4F48-95A8-124C1C6E6C69}" type="pres">
      <dgm:prSet presAssocID="{922B110D-83B7-4F74-ABBE-B6170F1EA29B}" presName="hSp" presStyleCnt="0"/>
      <dgm:spPr/>
    </dgm:pt>
    <dgm:pt modelId="{A213D3F6-E52B-4A7B-994C-5B578720C36C}" type="pres">
      <dgm:prSet presAssocID="{922B110D-83B7-4F74-ABBE-B6170F1EA29B}" presName="vProcSp" presStyleCnt="0"/>
      <dgm:spPr/>
    </dgm:pt>
    <dgm:pt modelId="{51258CAB-CF8E-40F7-A7CF-6FAD822CA975}" type="pres">
      <dgm:prSet presAssocID="{922B110D-83B7-4F74-ABBE-B6170F1EA29B}" presName="vSp1" presStyleCnt="0"/>
      <dgm:spPr/>
    </dgm:pt>
    <dgm:pt modelId="{F7B768C9-6F98-4A4D-9E59-8B52442235E7}" type="pres">
      <dgm:prSet presAssocID="{922B110D-83B7-4F74-ABBE-B6170F1EA29B}" presName="simulatedConn" presStyleLbl="solidFgAcc1" presStyleIdx="0" presStyleCnt="2"/>
      <dgm:spPr/>
    </dgm:pt>
    <dgm:pt modelId="{0CFBC005-A3A9-4E97-BB4D-D422464A322E}" type="pres">
      <dgm:prSet presAssocID="{922B110D-83B7-4F74-ABBE-B6170F1EA29B}" presName="vSp2" presStyleCnt="0"/>
      <dgm:spPr/>
    </dgm:pt>
    <dgm:pt modelId="{F59073E3-20EE-49EE-A3D1-4B196307259E}" type="pres">
      <dgm:prSet presAssocID="{922B110D-83B7-4F74-ABBE-B6170F1EA29B}" presName="sibTrans" presStyleCnt="0"/>
      <dgm:spPr/>
    </dgm:pt>
    <dgm:pt modelId="{AAA67D4C-782C-41C1-B762-F7F43D3BDDFD}" type="pres">
      <dgm:prSet presAssocID="{C79C793D-C1B0-4EE4-9205-3F1730766AE5}" presName="compositeNode" presStyleCnt="0">
        <dgm:presLayoutVars>
          <dgm:bulletEnabled val="1"/>
        </dgm:presLayoutVars>
      </dgm:prSet>
      <dgm:spPr/>
    </dgm:pt>
    <dgm:pt modelId="{2515D055-84C7-4887-B46C-11E5876D93E9}" type="pres">
      <dgm:prSet presAssocID="{C79C793D-C1B0-4EE4-9205-3F1730766AE5}" presName="bgRect" presStyleLbl="node1" presStyleIdx="1" presStyleCnt="3"/>
      <dgm:spPr/>
    </dgm:pt>
    <dgm:pt modelId="{7B6CEB20-93EC-488D-A905-7FB4AAECA1D4}" type="pres">
      <dgm:prSet presAssocID="{C79C793D-C1B0-4EE4-9205-3F1730766AE5}" presName="parentNode" presStyleLbl="node1" presStyleIdx="1" presStyleCnt="3">
        <dgm:presLayoutVars>
          <dgm:chMax val="0"/>
          <dgm:bulletEnabled val="1"/>
        </dgm:presLayoutVars>
      </dgm:prSet>
      <dgm:spPr/>
    </dgm:pt>
    <dgm:pt modelId="{C616A568-2E14-4C88-A650-F5059CFE0CD6}" type="pres">
      <dgm:prSet presAssocID="{C79C793D-C1B0-4EE4-9205-3F1730766AE5}" presName="childNode" presStyleLbl="node1" presStyleIdx="1" presStyleCnt="3">
        <dgm:presLayoutVars>
          <dgm:bulletEnabled val="1"/>
        </dgm:presLayoutVars>
      </dgm:prSet>
      <dgm:spPr/>
    </dgm:pt>
    <dgm:pt modelId="{2BD5AD54-99F4-45E0-A54D-FCC0AB4726B1}" type="pres">
      <dgm:prSet presAssocID="{7F766F13-510E-4F89-8AA6-854FF235ED1B}" presName="hSp" presStyleCnt="0"/>
      <dgm:spPr/>
    </dgm:pt>
    <dgm:pt modelId="{FAC39C1C-91D6-48BF-AE45-BDB088AF9C2E}" type="pres">
      <dgm:prSet presAssocID="{7F766F13-510E-4F89-8AA6-854FF235ED1B}" presName="vProcSp" presStyleCnt="0"/>
      <dgm:spPr/>
    </dgm:pt>
    <dgm:pt modelId="{8FBDC480-44D3-4001-A7CC-4A55C232CF20}" type="pres">
      <dgm:prSet presAssocID="{7F766F13-510E-4F89-8AA6-854FF235ED1B}" presName="vSp1" presStyleCnt="0"/>
      <dgm:spPr/>
    </dgm:pt>
    <dgm:pt modelId="{6D4A362C-B260-45E5-B9CB-F23EEEC9EEA6}" type="pres">
      <dgm:prSet presAssocID="{7F766F13-510E-4F89-8AA6-854FF235ED1B}" presName="simulatedConn" presStyleLbl="solidFgAcc1" presStyleIdx="1" presStyleCnt="2"/>
      <dgm:spPr/>
    </dgm:pt>
    <dgm:pt modelId="{0A62CADA-08AE-4585-A2BC-9B9096AE6867}" type="pres">
      <dgm:prSet presAssocID="{7F766F13-510E-4F89-8AA6-854FF235ED1B}" presName="vSp2" presStyleCnt="0"/>
      <dgm:spPr/>
    </dgm:pt>
    <dgm:pt modelId="{C5A9640C-CF8A-470E-AE50-541332399CBF}" type="pres">
      <dgm:prSet presAssocID="{7F766F13-510E-4F89-8AA6-854FF235ED1B}" presName="sibTrans" presStyleCnt="0"/>
      <dgm:spPr/>
    </dgm:pt>
    <dgm:pt modelId="{38AA87BE-D664-402B-9763-69EF221F14D6}" type="pres">
      <dgm:prSet presAssocID="{36F91919-646F-467D-888C-46D365F2833A}" presName="compositeNode" presStyleCnt="0">
        <dgm:presLayoutVars>
          <dgm:bulletEnabled val="1"/>
        </dgm:presLayoutVars>
      </dgm:prSet>
      <dgm:spPr/>
    </dgm:pt>
    <dgm:pt modelId="{3CD540F1-7866-49C0-8538-7E607D39CEBD}" type="pres">
      <dgm:prSet presAssocID="{36F91919-646F-467D-888C-46D365F2833A}" presName="bgRect" presStyleLbl="node1" presStyleIdx="2" presStyleCnt="3"/>
      <dgm:spPr/>
    </dgm:pt>
    <dgm:pt modelId="{71BA472F-AF2A-4DD4-B4E4-09DA5BEE3CAC}" type="pres">
      <dgm:prSet presAssocID="{36F91919-646F-467D-888C-46D365F2833A}" presName="parentNode" presStyleLbl="node1" presStyleIdx="2" presStyleCnt="3">
        <dgm:presLayoutVars>
          <dgm:chMax val="0"/>
          <dgm:bulletEnabled val="1"/>
        </dgm:presLayoutVars>
      </dgm:prSet>
      <dgm:spPr/>
    </dgm:pt>
    <dgm:pt modelId="{7371DEE8-B545-4483-890C-2BFCAEFC84F3}" type="pres">
      <dgm:prSet presAssocID="{36F91919-646F-467D-888C-46D365F2833A}" presName="childNode" presStyleLbl="node1" presStyleIdx="2" presStyleCnt="3">
        <dgm:presLayoutVars>
          <dgm:bulletEnabled val="1"/>
        </dgm:presLayoutVars>
      </dgm:prSet>
      <dgm:spPr/>
    </dgm:pt>
  </dgm:ptLst>
  <dgm:cxnLst>
    <dgm:cxn modelId="{0C260E05-EEF3-44FD-8A32-91CA7CAC0DE5}" type="presOf" srcId="{F5E9ECFE-A810-461C-858C-996D413957BD}" destId="{76856372-65A6-4DB8-A792-5EEB5FE865CF}" srcOrd="0" destOrd="2" presId="urn:microsoft.com/office/officeart/2005/8/layout/hProcess7"/>
    <dgm:cxn modelId="{26A37A08-50BD-489D-B2B0-43E2F69AF8AA}" type="presOf" srcId="{CB895BDF-70A7-40E8-AB45-8D05263460DD}" destId="{76856372-65A6-4DB8-A792-5EEB5FE865CF}" srcOrd="0" destOrd="4" presId="urn:microsoft.com/office/officeart/2005/8/layout/hProcess7"/>
    <dgm:cxn modelId="{202DE909-58C8-41E1-B3F9-7E152E3422BF}" srcId="{C79C793D-C1B0-4EE4-9205-3F1730766AE5}" destId="{B3273E89-F2E9-4B48-A66F-55AB7821963D}" srcOrd="0" destOrd="0" parTransId="{9FE37FE9-BD4D-45DD-85F5-E304A53654FB}" sibTransId="{7BF70448-AC47-4B35-8469-4FA9E0A60238}"/>
    <dgm:cxn modelId="{1E815A1A-9978-41DF-BAD5-73FD2DB0A483}" srcId="{36F91919-646F-467D-888C-46D365F2833A}" destId="{4DC303CE-E4A9-421C-88D4-3E80C17F19C7}" srcOrd="2" destOrd="0" parTransId="{4E13ECE7-BAAC-4BD7-B4B7-13A77DBFD701}" sibTransId="{07ADA2A8-B5D3-4A79-B9D5-54114A13FF8E}"/>
    <dgm:cxn modelId="{D0658B1A-888F-483A-AFD7-0F45705C4EC8}" srcId="{C79C793D-C1B0-4EE4-9205-3F1730766AE5}" destId="{3F4833D9-25C4-4E00-8701-C76594A2BB05}" srcOrd="1" destOrd="0" parTransId="{201211A6-FAAC-43F9-9024-17F41C7FFFAE}" sibTransId="{88016A88-A013-4A6F-97A7-33A2B7A44D1D}"/>
    <dgm:cxn modelId="{A2C8AA25-4F56-4F23-8F47-949D2226C45B}" type="presOf" srcId="{36F91919-646F-467D-888C-46D365F2833A}" destId="{71BA472F-AF2A-4DD4-B4E4-09DA5BEE3CAC}" srcOrd="1" destOrd="0" presId="urn:microsoft.com/office/officeart/2005/8/layout/hProcess7"/>
    <dgm:cxn modelId="{89E3202C-09F4-4465-99DD-ABE8E7D2C232}" srcId="{C79C793D-C1B0-4EE4-9205-3F1730766AE5}" destId="{B4B40787-68DC-4EF5-9751-FA20FD2A7D6E}" srcOrd="2" destOrd="0" parTransId="{7F24EF46-BF73-4033-9E80-8CA796B18C5E}" sibTransId="{9F4475F1-D7A0-4C20-842B-CC60AA7631C8}"/>
    <dgm:cxn modelId="{08826230-C66A-496E-975C-53675BC2F1F7}" srcId="{36F91919-646F-467D-888C-46D365F2833A}" destId="{D7B73373-D4BC-429D-8B60-801678DAC9B5}" srcOrd="1" destOrd="0" parTransId="{5B317290-C492-4F5E-82FB-9E9E0A522B1F}" sibTransId="{9022C574-689A-48F8-A520-88A3071091BE}"/>
    <dgm:cxn modelId="{62DC1B31-DBC3-4F6C-A9E2-25070EB0989A}" srcId="{F759E36B-C621-47BC-876F-B12F09350366}" destId="{CB895BDF-70A7-40E8-AB45-8D05263460DD}" srcOrd="4" destOrd="0" parTransId="{EA2F9B9C-9574-40F8-9224-4BA9AB3BB9BE}" sibTransId="{ABCC5BE3-4C8C-4F05-9758-200FBFE0E371}"/>
    <dgm:cxn modelId="{8C318A5B-C4B6-4FEC-9665-B5AEC8571D93}" srcId="{F759E36B-C621-47BC-876F-B12F09350366}" destId="{F5E9ECFE-A810-461C-858C-996D413957BD}" srcOrd="2" destOrd="0" parTransId="{F970862B-9A70-4711-AABC-7231F6AD5650}" sibTransId="{D4575CC7-792A-4D36-AED3-91837A19F213}"/>
    <dgm:cxn modelId="{A1572C5E-87E3-4A4D-B8EC-DCEB856A3406}" type="presOf" srcId="{3F4833D9-25C4-4E00-8701-C76594A2BB05}" destId="{C616A568-2E14-4C88-A650-F5059CFE0CD6}" srcOrd="0" destOrd="1" presId="urn:microsoft.com/office/officeart/2005/8/layout/hProcess7"/>
    <dgm:cxn modelId="{E889A060-880A-45C3-9C82-E5150AE6B4C9}" type="presOf" srcId="{69D26272-97B3-4CA6-83CC-A41C6080D198}" destId="{76856372-65A6-4DB8-A792-5EEB5FE865CF}" srcOrd="0" destOrd="0" presId="urn:microsoft.com/office/officeart/2005/8/layout/hProcess7"/>
    <dgm:cxn modelId="{1B852863-1C67-4015-95FF-503ABD7A3CF9}" srcId="{F759E36B-C621-47BC-876F-B12F09350366}" destId="{5F4DAFAC-3114-4DE6-8070-A48AB93158F1}" srcOrd="3" destOrd="0" parTransId="{5E56E0DE-D520-4395-9E63-78EF145EABA7}" sibTransId="{7154BC5E-C013-4A23-A3BD-427E9D434F30}"/>
    <dgm:cxn modelId="{C4B37443-3C98-405C-BB03-55EC755A819D}" srcId="{36F91919-646F-467D-888C-46D365F2833A}" destId="{E0F564F4-8EB1-4F16-91C8-29120CA5F3EF}" srcOrd="3" destOrd="0" parTransId="{0D5E09FA-6CBF-475C-AA3E-715F86DB18E4}" sibTransId="{FC6319CF-65EC-4CD7-8B2F-759FFA88A729}"/>
    <dgm:cxn modelId="{BCB85E45-2B97-4E19-92AC-1FA6496494DD}" type="presOf" srcId="{4DC303CE-E4A9-421C-88D4-3E80C17F19C7}" destId="{7371DEE8-B545-4483-890C-2BFCAEFC84F3}" srcOrd="0" destOrd="2" presId="urn:microsoft.com/office/officeart/2005/8/layout/hProcess7"/>
    <dgm:cxn modelId="{F12CC56F-26BB-4037-BD31-031F9A6E1CDF}" type="presOf" srcId="{C79C793D-C1B0-4EE4-9205-3F1730766AE5}" destId="{7B6CEB20-93EC-488D-A905-7FB4AAECA1D4}" srcOrd="1" destOrd="0" presId="urn:microsoft.com/office/officeart/2005/8/layout/hProcess7"/>
    <dgm:cxn modelId="{88E31A58-88F6-4B27-91CE-81BE92610E06}" type="presOf" srcId="{C79C793D-C1B0-4EE4-9205-3F1730766AE5}" destId="{2515D055-84C7-4887-B46C-11E5876D93E9}" srcOrd="0" destOrd="0" presId="urn:microsoft.com/office/officeart/2005/8/layout/hProcess7"/>
    <dgm:cxn modelId="{32E17059-D7AD-4106-8DB2-9988D6DAA423}" type="presOf" srcId="{B3273E89-F2E9-4B48-A66F-55AB7821963D}" destId="{C616A568-2E14-4C88-A650-F5059CFE0CD6}" srcOrd="0" destOrd="0" presId="urn:microsoft.com/office/officeart/2005/8/layout/hProcess7"/>
    <dgm:cxn modelId="{E8920088-D5BA-4C9F-8ECC-A410415EFE17}" type="presOf" srcId="{6086F1BB-7253-4A84-849A-8CD1421058C4}" destId="{7371DEE8-B545-4483-890C-2BFCAEFC84F3}" srcOrd="0" destOrd="0" presId="urn:microsoft.com/office/officeart/2005/8/layout/hProcess7"/>
    <dgm:cxn modelId="{04A9158A-4352-4BA6-817B-6F11BD3D9F2D}" type="presOf" srcId="{3D0161AD-2BEE-40CA-8823-46E699AF123F}" destId="{76856372-65A6-4DB8-A792-5EEB5FE865CF}" srcOrd="0" destOrd="1" presId="urn:microsoft.com/office/officeart/2005/8/layout/hProcess7"/>
    <dgm:cxn modelId="{7AE0578B-591E-4510-BEC5-DB4C932B48C2}" srcId="{0F0A7537-7F44-4798-90AD-3C550DCE8A3D}" destId="{C79C793D-C1B0-4EE4-9205-3F1730766AE5}" srcOrd="1" destOrd="0" parTransId="{D87D8A43-5351-4E4D-BCA1-FE9169BB7884}" sibTransId="{7F766F13-510E-4F89-8AA6-854FF235ED1B}"/>
    <dgm:cxn modelId="{9A494E8F-B7E5-44F5-9BAC-3B7E1DA811F5}" srcId="{F759E36B-C621-47BC-876F-B12F09350366}" destId="{3D0161AD-2BEE-40CA-8823-46E699AF123F}" srcOrd="1" destOrd="0" parTransId="{45911AB0-4E38-4396-9859-1D65B74C4DFC}" sibTransId="{DA346CFA-5582-4643-AD30-6587711D0F3D}"/>
    <dgm:cxn modelId="{4DDC8F94-A5E1-459D-BD9B-89A8827039C1}" type="presOf" srcId="{0F0A7537-7F44-4798-90AD-3C550DCE8A3D}" destId="{5D0719A7-7DCA-4D02-9269-A923CB07F726}" srcOrd="0" destOrd="0" presId="urn:microsoft.com/office/officeart/2005/8/layout/hProcess7"/>
    <dgm:cxn modelId="{2F237CC0-AFDE-4EF9-9081-97C85443AFC4}" type="presOf" srcId="{F759E36B-C621-47BC-876F-B12F09350366}" destId="{B6E0E7ED-845F-4F21-A1EA-C73AEE251763}" srcOrd="0" destOrd="0" presId="urn:microsoft.com/office/officeart/2005/8/layout/hProcess7"/>
    <dgm:cxn modelId="{6DD03BD4-D2C2-4CA5-BB8C-72DCB2A702D6}" type="presOf" srcId="{36F91919-646F-467D-888C-46D365F2833A}" destId="{3CD540F1-7866-49C0-8538-7E607D39CEBD}" srcOrd="0" destOrd="0" presId="urn:microsoft.com/office/officeart/2005/8/layout/hProcess7"/>
    <dgm:cxn modelId="{13ED0CD8-8B09-4D51-8A2F-952D8ABE4571}" srcId="{F759E36B-C621-47BC-876F-B12F09350366}" destId="{69D26272-97B3-4CA6-83CC-A41C6080D198}" srcOrd="0" destOrd="0" parTransId="{50565362-C481-49D2-98DE-0ADE82294BC2}" sibTransId="{002A4F95-2D92-40C8-A277-52512F7D27E6}"/>
    <dgm:cxn modelId="{9D3677DF-023E-421C-91DB-43D87E14F57A}" type="presOf" srcId="{D7B73373-D4BC-429D-8B60-801678DAC9B5}" destId="{7371DEE8-B545-4483-890C-2BFCAEFC84F3}" srcOrd="0" destOrd="1" presId="urn:microsoft.com/office/officeart/2005/8/layout/hProcess7"/>
    <dgm:cxn modelId="{C79373E4-117E-4B47-855E-4C7C4F087EBB}" srcId="{0F0A7537-7F44-4798-90AD-3C550DCE8A3D}" destId="{36F91919-646F-467D-888C-46D365F2833A}" srcOrd="2" destOrd="0" parTransId="{D118E658-672F-4C82-A1CA-97CD7AF0888B}" sibTransId="{BC6099EC-A859-419A-A577-D2121645CBF9}"/>
    <dgm:cxn modelId="{8D227AE4-4C8D-414D-AAA5-51B219484222}" type="presOf" srcId="{5F4DAFAC-3114-4DE6-8070-A48AB93158F1}" destId="{76856372-65A6-4DB8-A792-5EEB5FE865CF}" srcOrd="0" destOrd="3" presId="urn:microsoft.com/office/officeart/2005/8/layout/hProcess7"/>
    <dgm:cxn modelId="{59C211E7-27DC-48A6-956F-B5C92D477A30}" type="presOf" srcId="{E0F564F4-8EB1-4F16-91C8-29120CA5F3EF}" destId="{7371DEE8-B545-4483-890C-2BFCAEFC84F3}" srcOrd="0" destOrd="3" presId="urn:microsoft.com/office/officeart/2005/8/layout/hProcess7"/>
    <dgm:cxn modelId="{41EE3EEE-DDB3-442C-AAB0-B9B9B4DCF200}" type="presOf" srcId="{B4B40787-68DC-4EF5-9751-FA20FD2A7D6E}" destId="{C616A568-2E14-4C88-A650-F5059CFE0CD6}" srcOrd="0" destOrd="2" presId="urn:microsoft.com/office/officeart/2005/8/layout/hProcess7"/>
    <dgm:cxn modelId="{C99C0CF3-DEFE-4F35-896A-E848B28DD3F1}" type="presOf" srcId="{F759E36B-C621-47BC-876F-B12F09350366}" destId="{3AA25D6A-7B8C-42F8-86E6-8515549B2C21}" srcOrd="1" destOrd="0" presId="urn:microsoft.com/office/officeart/2005/8/layout/hProcess7"/>
    <dgm:cxn modelId="{E25D1DF9-BB7D-4209-BD28-3F4143C982E5}" srcId="{0F0A7537-7F44-4798-90AD-3C550DCE8A3D}" destId="{F759E36B-C621-47BC-876F-B12F09350366}" srcOrd="0" destOrd="0" parTransId="{41461ED2-1232-4D9D-8C47-2288AEF41317}" sibTransId="{922B110D-83B7-4F74-ABBE-B6170F1EA29B}"/>
    <dgm:cxn modelId="{71B185FB-2B16-4C1B-AAE7-BD651E0AFCC3}" srcId="{36F91919-646F-467D-888C-46D365F2833A}" destId="{6086F1BB-7253-4A84-849A-8CD1421058C4}" srcOrd="0" destOrd="0" parTransId="{9070AFF4-EFC1-4AC2-BF72-2674ECF2A08F}" sibTransId="{00E6C0C2-83C1-4093-9E21-7BECE6094148}"/>
    <dgm:cxn modelId="{051064D3-5354-4001-AF3D-8F97F6845715}" type="presParOf" srcId="{5D0719A7-7DCA-4D02-9269-A923CB07F726}" destId="{374109AE-912D-4AB0-892B-E7E0B4F2B657}" srcOrd="0" destOrd="0" presId="urn:microsoft.com/office/officeart/2005/8/layout/hProcess7"/>
    <dgm:cxn modelId="{4FFEA762-BCC5-4666-9512-8A7E6D58B578}" type="presParOf" srcId="{374109AE-912D-4AB0-892B-E7E0B4F2B657}" destId="{B6E0E7ED-845F-4F21-A1EA-C73AEE251763}" srcOrd="0" destOrd="0" presId="urn:microsoft.com/office/officeart/2005/8/layout/hProcess7"/>
    <dgm:cxn modelId="{B89A4D61-ED32-4E40-B9D2-D42338EFBF45}" type="presParOf" srcId="{374109AE-912D-4AB0-892B-E7E0B4F2B657}" destId="{3AA25D6A-7B8C-42F8-86E6-8515549B2C21}" srcOrd="1" destOrd="0" presId="urn:microsoft.com/office/officeart/2005/8/layout/hProcess7"/>
    <dgm:cxn modelId="{EF54C8F1-2AB5-4CA5-B033-3349DDAABAC2}" type="presParOf" srcId="{374109AE-912D-4AB0-892B-E7E0B4F2B657}" destId="{76856372-65A6-4DB8-A792-5EEB5FE865CF}" srcOrd="2" destOrd="0" presId="urn:microsoft.com/office/officeart/2005/8/layout/hProcess7"/>
    <dgm:cxn modelId="{0E3C2C65-E166-4216-AF37-0766A7EE6CA5}" type="presParOf" srcId="{5D0719A7-7DCA-4D02-9269-A923CB07F726}" destId="{C5D3AEE2-F2A5-4F48-95A8-124C1C6E6C69}" srcOrd="1" destOrd="0" presId="urn:microsoft.com/office/officeart/2005/8/layout/hProcess7"/>
    <dgm:cxn modelId="{361144CB-9919-4178-A58B-E4F6EB5E74DC}" type="presParOf" srcId="{5D0719A7-7DCA-4D02-9269-A923CB07F726}" destId="{A213D3F6-E52B-4A7B-994C-5B578720C36C}" srcOrd="2" destOrd="0" presId="urn:microsoft.com/office/officeart/2005/8/layout/hProcess7"/>
    <dgm:cxn modelId="{3CCB1B60-B8A5-40C4-A4B0-65FA3F189283}" type="presParOf" srcId="{A213D3F6-E52B-4A7B-994C-5B578720C36C}" destId="{51258CAB-CF8E-40F7-A7CF-6FAD822CA975}" srcOrd="0" destOrd="0" presId="urn:microsoft.com/office/officeart/2005/8/layout/hProcess7"/>
    <dgm:cxn modelId="{58B0A661-8E02-4C90-BD4B-FB9BC40DC5F1}" type="presParOf" srcId="{A213D3F6-E52B-4A7B-994C-5B578720C36C}" destId="{F7B768C9-6F98-4A4D-9E59-8B52442235E7}" srcOrd="1" destOrd="0" presId="urn:microsoft.com/office/officeart/2005/8/layout/hProcess7"/>
    <dgm:cxn modelId="{E81D073F-08CD-4586-987D-3C9DCC4C7A63}" type="presParOf" srcId="{A213D3F6-E52B-4A7B-994C-5B578720C36C}" destId="{0CFBC005-A3A9-4E97-BB4D-D422464A322E}" srcOrd="2" destOrd="0" presId="urn:microsoft.com/office/officeart/2005/8/layout/hProcess7"/>
    <dgm:cxn modelId="{3237DD8A-8201-4510-BD45-7B203DA4BFB3}" type="presParOf" srcId="{5D0719A7-7DCA-4D02-9269-A923CB07F726}" destId="{F59073E3-20EE-49EE-A3D1-4B196307259E}" srcOrd="3" destOrd="0" presId="urn:microsoft.com/office/officeart/2005/8/layout/hProcess7"/>
    <dgm:cxn modelId="{D1F6451A-E917-428E-AC74-133DA83D98E9}" type="presParOf" srcId="{5D0719A7-7DCA-4D02-9269-A923CB07F726}" destId="{AAA67D4C-782C-41C1-B762-F7F43D3BDDFD}" srcOrd="4" destOrd="0" presId="urn:microsoft.com/office/officeart/2005/8/layout/hProcess7"/>
    <dgm:cxn modelId="{5516D9D4-41B2-44A4-AA63-841F9F8362F6}" type="presParOf" srcId="{AAA67D4C-782C-41C1-B762-F7F43D3BDDFD}" destId="{2515D055-84C7-4887-B46C-11E5876D93E9}" srcOrd="0" destOrd="0" presId="urn:microsoft.com/office/officeart/2005/8/layout/hProcess7"/>
    <dgm:cxn modelId="{51330D31-5475-48BF-8111-EA3B31DDB9A8}" type="presParOf" srcId="{AAA67D4C-782C-41C1-B762-F7F43D3BDDFD}" destId="{7B6CEB20-93EC-488D-A905-7FB4AAECA1D4}" srcOrd="1" destOrd="0" presId="urn:microsoft.com/office/officeart/2005/8/layout/hProcess7"/>
    <dgm:cxn modelId="{FDB5D3BA-D894-47EF-A132-ABEDE3988F07}" type="presParOf" srcId="{AAA67D4C-782C-41C1-B762-F7F43D3BDDFD}" destId="{C616A568-2E14-4C88-A650-F5059CFE0CD6}" srcOrd="2" destOrd="0" presId="urn:microsoft.com/office/officeart/2005/8/layout/hProcess7"/>
    <dgm:cxn modelId="{895FAE82-0F18-4B77-9703-341D62483883}" type="presParOf" srcId="{5D0719A7-7DCA-4D02-9269-A923CB07F726}" destId="{2BD5AD54-99F4-45E0-A54D-FCC0AB4726B1}" srcOrd="5" destOrd="0" presId="urn:microsoft.com/office/officeart/2005/8/layout/hProcess7"/>
    <dgm:cxn modelId="{8570CCB7-37E7-468C-AD8F-01511549624D}" type="presParOf" srcId="{5D0719A7-7DCA-4D02-9269-A923CB07F726}" destId="{FAC39C1C-91D6-48BF-AE45-BDB088AF9C2E}" srcOrd="6" destOrd="0" presId="urn:microsoft.com/office/officeart/2005/8/layout/hProcess7"/>
    <dgm:cxn modelId="{94B62075-0007-4FBA-B6D5-5C2802C2C98B}" type="presParOf" srcId="{FAC39C1C-91D6-48BF-AE45-BDB088AF9C2E}" destId="{8FBDC480-44D3-4001-A7CC-4A55C232CF20}" srcOrd="0" destOrd="0" presId="urn:microsoft.com/office/officeart/2005/8/layout/hProcess7"/>
    <dgm:cxn modelId="{168A8A3C-5ED9-40BB-9AAE-66E0D103547D}" type="presParOf" srcId="{FAC39C1C-91D6-48BF-AE45-BDB088AF9C2E}" destId="{6D4A362C-B260-45E5-B9CB-F23EEEC9EEA6}" srcOrd="1" destOrd="0" presId="urn:microsoft.com/office/officeart/2005/8/layout/hProcess7"/>
    <dgm:cxn modelId="{E6E0BC14-F83D-4410-9045-68084295815F}" type="presParOf" srcId="{FAC39C1C-91D6-48BF-AE45-BDB088AF9C2E}" destId="{0A62CADA-08AE-4585-A2BC-9B9096AE6867}" srcOrd="2" destOrd="0" presId="urn:microsoft.com/office/officeart/2005/8/layout/hProcess7"/>
    <dgm:cxn modelId="{1C6C88C2-4ADC-4B30-9AF7-883BB4647B94}" type="presParOf" srcId="{5D0719A7-7DCA-4D02-9269-A923CB07F726}" destId="{C5A9640C-CF8A-470E-AE50-541332399CBF}" srcOrd="7" destOrd="0" presId="urn:microsoft.com/office/officeart/2005/8/layout/hProcess7"/>
    <dgm:cxn modelId="{8821A50F-0921-416E-BD3B-DCD2D0210B64}" type="presParOf" srcId="{5D0719A7-7DCA-4D02-9269-A923CB07F726}" destId="{38AA87BE-D664-402B-9763-69EF221F14D6}" srcOrd="8" destOrd="0" presId="urn:microsoft.com/office/officeart/2005/8/layout/hProcess7"/>
    <dgm:cxn modelId="{1DB6D16A-8A0F-4B11-8668-8C5BAD6BE219}" type="presParOf" srcId="{38AA87BE-D664-402B-9763-69EF221F14D6}" destId="{3CD540F1-7866-49C0-8538-7E607D39CEBD}" srcOrd="0" destOrd="0" presId="urn:microsoft.com/office/officeart/2005/8/layout/hProcess7"/>
    <dgm:cxn modelId="{EA0FA54E-6A08-41AE-84F8-4C0B806331FB}" type="presParOf" srcId="{38AA87BE-D664-402B-9763-69EF221F14D6}" destId="{71BA472F-AF2A-4DD4-B4E4-09DA5BEE3CAC}" srcOrd="1" destOrd="0" presId="urn:microsoft.com/office/officeart/2005/8/layout/hProcess7"/>
    <dgm:cxn modelId="{72BFE8E1-AC55-4570-9506-490E0AFD2ADE}" type="presParOf" srcId="{38AA87BE-D664-402B-9763-69EF221F14D6}" destId="{7371DEE8-B545-4483-890C-2BFCAEFC84F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AD490-DB26-4D2C-A2F8-85740F1F66B9}">
      <dsp:nvSpPr>
        <dsp:cNvPr id="0" name=""/>
        <dsp:cNvSpPr/>
      </dsp:nvSpPr>
      <dsp:spPr>
        <a:xfrm>
          <a:off x="6985" y="590917"/>
          <a:ext cx="707320" cy="7073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44A548-E39C-48D9-85AB-8960E714E58D}">
      <dsp:nvSpPr>
        <dsp:cNvPr id="0" name=""/>
        <dsp:cNvSpPr/>
      </dsp:nvSpPr>
      <dsp:spPr>
        <a:xfrm>
          <a:off x="6985" y="1389898"/>
          <a:ext cx="2020915" cy="3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Day 1 (Meetings)</a:t>
          </a:r>
          <a:endParaRPr lang="es-ES" sz="1600" kern="1200"/>
        </a:p>
      </dsp:txBody>
      <dsp:txXfrm>
        <a:off x="6985" y="1389898"/>
        <a:ext cx="2020915" cy="303137"/>
      </dsp:txXfrm>
    </dsp:sp>
    <dsp:sp modelId="{052665B2-4173-47D1-99F8-AC7374206B44}">
      <dsp:nvSpPr>
        <dsp:cNvPr id="0" name=""/>
        <dsp:cNvSpPr/>
      </dsp:nvSpPr>
      <dsp:spPr>
        <a:xfrm>
          <a:off x="6985" y="1735669"/>
          <a:ext cx="2020915" cy="986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dirty="0"/>
            <a:t>Quick-off meeting</a:t>
          </a:r>
          <a:endParaRPr lang="es-ES" sz="1200" kern="1200" dirty="0"/>
        </a:p>
        <a:p>
          <a:pPr marL="0" lvl="0" indent="0" algn="l" defTabSz="533400">
            <a:lnSpc>
              <a:spcPct val="100000"/>
            </a:lnSpc>
            <a:spcBef>
              <a:spcPct val="0"/>
            </a:spcBef>
            <a:spcAft>
              <a:spcPct val="35000"/>
            </a:spcAft>
            <a:buNone/>
          </a:pPr>
          <a:r>
            <a:rPr lang="en-US" sz="1200" kern="1200" dirty="0"/>
            <a:t>Start assessment survey</a:t>
          </a:r>
          <a:endParaRPr lang="es-ES" sz="1200" kern="1200" dirty="0"/>
        </a:p>
      </dsp:txBody>
      <dsp:txXfrm>
        <a:off x="6985" y="1735669"/>
        <a:ext cx="2020915" cy="986899"/>
      </dsp:txXfrm>
    </dsp:sp>
    <dsp:sp modelId="{699A09F5-21F6-4C34-86D4-78E5061A4025}">
      <dsp:nvSpPr>
        <dsp:cNvPr id="0" name=""/>
        <dsp:cNvSpPr/>
      </dsp:nvSpPr>
      <dsp:spPr>
        <a:xfrm>
          <a:off x="2381560" y="590917"/>
          <a:ext cx="707320" cy="7073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0EEBAC-4201-4762-BD1E-550E73EC2561}">
      <dsp:nvSpPr>
        <dsp:cNvPr id="0" name=""/>
        <dsp:cNvSpPr/>
      </dsp:nvSpPr>
      <dsp:spPr>
        <a:xfrm>
          <a:off x="2381560" y="1389898"/>
          <a:ext cx="2020915" cy="3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Day 2 (Meetings)</a:t>
          </a:r>
          <a:endParaRPr lang="es-ES" sz="1600" kern="1200"/>
        </a:p>
      </dsp:txBody>
      <dsp:txXfrm>
        <a:off x="2381560" y="1389898"/>
        <a:ext cx="2020915" cy="303137"/>
      </dsp:txXfrm>
    </dsp:sp>
    <dsp:sp modelId="{A9C08527-98E1-42E1-90D8-9E349910BE66}">
      <dsp:nvSpPr>
        <dsp:cNvPr id="0" name=""/>
        <dsp:cNvSpPr/>
      </dsp:nvSpPr>
      <dsp:spPr>
        <a:xfrm>
          <a:off x="2381560" y="1735669"/>
          <a:ext cx="2020915" cy="986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dirty="0"/>
            <a:t>Finish survey</a:t>
          </a:r>
          <a:endParaRPr lang="es-ES" sz="1200" kern="1200" dirty="0"/>
        </a:p>
        <a:p>
          <a:pPr marL="0" lvl="0" indent="0" algn="l" defTabSz="533400">
            <a:lnSpc>
              <a:spcPct val="100000"/>
            </a:lnSpc>
            <a:spcBef>
              <a:spcPct val="0"/>
            </a:spcBef>
            <a:spcAft>
              <a:spcPct val="35000"/>
            </a:spcAft>
            <a:buNone/>
          </a:pPr>
          <a:r>
            <a:rPr lang="en-US" sz="1200" kern="1200" dirty="0"/>
            <a:t>Subscription Walkthrough</a:t>
          </a:r>
          <a:endParaRPr lang="es-ES" sz="1200" kern="1200" dirty="0"/>
        </a:p>
        <a:p>
          <a:pPr marL="0" lvl="0" indent="0" algn="l" defTabSz="533400">
            <a:lnSpc>
              <a:spcPct val="100000"/>
            </a:lnSpc>
            <a:spcBef>
              <a:spcPct val="0"/>
            </a:spcBef>
            <a:spcAft>
              <a:spcPct val="35000"/>
            </a:spcAft>
            <a:buNone/>
          </a:pPr>
          <a:r>
            <a:rPr lang="en-US" sz="1200" kern="1200" dirty="0"/>
            <a:t>Gather additional data with </a:t>
          </a:r>
          <a:r>
            <a:rPr lang="en-US" sz="1200" kern="1200" dirty="0" err="1"/>
            <a:t>CCODashboard</a:t>
          </a:r>
          <a:endParaRPr lang="es-ES" sz="1200" kern="1200" dirty="0"/>
        </a:p>
      </dsp:txBody>
      <dsp:txXfrm>
        <a:off x="2381560" y="1735669"/>
        <a:ext cx="2020915" cy="986899"/>
      </dsp:txXfrm>
    </dsp:sp>
    <dsp:sp modelId="{66A6332B-5B6E-4EB9-998F-AF505BE4D22B}">
      <dsp:nvSpPr>
        <dsp:cNvPr id="0" name=""/>
        <dsp:cNvSpPr/>
      </dsp:nvSpPr>
      <dsp:spPr>
        <a:xfrm>
          <a:off x="4756135" y="590917"/>
          <a:ext cx="707320" cy="707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E9A5A-E628-4AF3-83C8-47D92755EB7A}">
      <dsp:nvSpPr>
        <dsp:cNvPr id="0" name=""/>
        <dsp:cNvSpPr/>
      </dsp:nvSpPr>
      <dsp:spPr>
        <a:xfrm>
          <a:off x="4756135" y="1389898"/>
          <a:ext cx="2020915" cy="3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Day 3 (Offline work)</a:t>
          </a:r>
          <a:endParaRPr lang="es-ES" sz="1600" kern="1200"/>
        </a:p>
      </dsp:txBody>
      <dsp:txXfrm>
        <a:off x="4756135" y="1389898"/>
        <a:ext cx="2020915" cy="303137"/>
      </dsp:txXfrm>
    </dsp:sp>
    <dsp:sp modelId="{C4DCDAD0-4DBD-41E0-BE78-772267506BC1}">
      <dsp:nvSpPr>
        <dsp:cNvPr id="0" name=""/>
        <dsp:cNvSpPr/>
      </dsp:nvSpPr>
      <dsp:spPr>
        <a:xfrm>
          <a:off x="4756135" y="1735669"/>
          <a:ext cx="2020915" cy="986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dirty="0"/>
            <a:t>Analyze data</a:t>
          </a:r>
          <a:endParaRPr lang="es-ES" sz="1200" kern="1200" dirty="0"/>
        </a:p>
        <a:p>
          <a:pPr marL="0" lvl="0" indent="0" algn="l" defTabSz="533400">
            <a:lnSpc>
              <a:spcPct val="100000"/>
            </a:lnSpc>
            <a:spcBef>
              <a:spcPct val="0"/>
            </a:spcBef>
            <a:spcAft>
              <a:spcPct val="35000"/>
            </a:spcAft>
            <a:buNone/>
          </a:pPr>
          <a:r>
            <a:rPr lang="en-US" sz="1200" kern="1200" dirty="0"/>
            <a:t>Review recommendations</a:t>
          </a:r>
          <a:endParaRPr lang="es-ES" sz="1200" kern="1200" dirty="0"/>
        </a:p>
      </dsp:txBody>
      <dsp:txXfrm>
        <a:off x="4756135" y="1735669"/>
        <a:ext cx="2020915" cy="986899"/>
      </dsp:txXfrm>
    </dsp:sp>
    <dsp:sp modelId="{1BE68DF5-534E-4CDC-B7E5-60BBF655484D}">
      <dsp:nvSpPr>
        <dsp:cNvPr id="0" name=""/>
        <dsp:cNvSpPr/>
      </dsp:nvSpPr>
      <dsp:spPr>
        <a:xfrm>
          <a:off x="7130711" y="590917"/>
          <a:ext cx="707320" cy="707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E06178-84BD-4F3B-A432-D5EE13612E91}">
      <dsp:nvSpPr>
        <dsp:cNvPr id="0" name=""/>
        <dsp:cNvSpPr/>
      </dsp:nvSpPr>
      <dsp:spPr>
        <a:xfrm>
          <a:off x="7130711" y="1389898"/>
          <a:ext cx="2020915" cy="3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Day 4 (Offline)</a:t>
          </a:r>
          <a:endParaRPr lang="es-ES" sz="1600" kern="1200"/>
        </a:p>
      </dsp:txBody>
      <dsp:txXfrm>
        <a:off x="7130711" y="1389898"/>
        <a:ext cx="2020915" cy="303137"/>
      </dsp:txXfrm>
    </dsp:sp>
    <dsp:sp modelId="{F76BD06C-D4C2-4697-8F80-5FA9A8A24E45}">
      <dsp:nvSpPr>
        <dsp:cNvPr id="0" name=""/>
        <dsp:cNvSpPr/>
      </dsp:nvSpPr>
      <dsp:spPr>
        <a:xfrm>
          <a:off x="7130711" y="1735669"/>
          <a:ext cx="2020915" cy="986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dirty="0"/>
            <a:t>Prioritize recommendations</a:t>
          </a:r>
          <a:endParaRPr lang="es-ES" sz="1200" kern="1200" dirty="0"/>
        </a:p>
        <a:p>
          <a:pPr marL="0" lvl="0" indent="0" algn="l" defTabSz="533400">
            <a:lnSpc>
              <a:spcPct val="100000"/>
            </a:lnSpc>
            <a:spcBef>
              <a:spcPct val="0"/>
            </a:spcBef>
            <a:spcAft>
              <a:spcPct val="35000"/>
            </a:spcAft>
            <a:buNone/>
          </a:pPr>
          <a:r>
            <a:rPr lang="en-US" sz="1200" kern="1200" dirty="0"/>
            <a:t>Create the roadmap</a:t>
          </a:r>
          <a:endParaRPr lang="es-ES" sz="1200" kern="1200" dirty="0"/>
        </a:p>
      </dsp:txBody>
      <dsp:txXfrm>
        <a:off x="7130711" y="1735669"/>
        <a:ext cx="2020915" cy="986899"/>
      </dsp:txXfrm>
    </dsp:sp>
    <dsp:sp modelId="{4C3228C6-5283-4A56-AED0-F0430028563F}">
      <dsp:nvSpPr>
        <dsp:cNvPr id="0" name=""/>
        <dsp:cNvSpPr/>
      </dsp:nvSpPr>
      <dsp:spPr>
        <a:xfrm>
          <a:off x="9505286" y="590917"/>
          <a:ext cx="707320" cy="7073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113D5B-1E63-490E-B9A5-5A434D50B536}">
      <dsp:nvSpPr>
        <dsp:cNvPr id="0" name=""/>
        <dsp:cNvSpPr/>
      </dsp:nvSpPr>
      <dsp:spPr>
        <a:xfrm>
          <a:off x="9505286" y="1389898"/>
          <a:ext cx="2020915" cy="3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Day 5 (Meetings)</a:t>
          </a:r>
          <a:endParaRPr lang="es-ES" sz="1600" kern="1200"/>
        </a:p>
      </dsp:txBody>
      <dsp:txXfrm>
        <a:off x="9505286" y="1389898"/>
        <a:ext cx="2020915" cy="303137"/>
      </dsp:txXfrm>
    </dsp:sp>
    <dsp:sp modelId="{DF23F9CD-2D0B-4948-84AF-749049D4DDB9}">
      <dsp:nvSpPr>
        <dsp:cNvPr id="0" name=""/>
        <dsp:cNvSpPr/>
      </dsp:nvSpPr>
      <dsp:spPr>
        <a:xfrm>
          <a:off x="9505286" y="1735669"/>
          <a:ext cx="2020915" cy="986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dirty="0"/>
            <a:t>Present recommendations</a:t>
          </a:r>
          <a:endParaRPr lang="es-ES" sz="1200" kern="1200" dirty="0"/>
        </a:p>
        <a:p>
          <a:pPr marL="0" lvl="0" indent="0" algn="l" defTabSz="533400">
            <a:lnSpc>
              <a:spcPct val="100000"/>
            </a:lnSpc>
            <a:spcBef>
              <a:spcPct val="0"/>
            </a:spcBef>
            <a:spcAft>
              <a:spcPct val="35000"/>
            </a:spcAft>
            <a:buNone/>
          </a:pPr>
          <a:r>
            <a:rPr lang="en-US" sz="1200" kern="1200" dirty="0"/>
            <a:t>Discuss and reprioritize</a:t>
          </a:r>
          <a:endParaRPr lang="es-ES" sz="1200" kern="1200" dirty="0"/>
        </a:p>
        <a:p>
          <a:pPr marL="0" lvl="0" indent="0" algn="l" defTabSz="533400">
            <a:lnSpc>
              <a:spcPct val="100000"/>
            </a:lnSpc>
            <a:spcBef>
              <a:spcPct val="0"/>
            </a:spcBef>
            <a:spcAft>
              <a:spcPct val="35000"/>
            </a:spcAft>
            <a:buNone/>
          </a:pPr>
          <a:r>
            <a:rPr lang="en-US" sz="1200" kern="1200" dirty="0"/>
            <a:t>Define next steps (short term)</a:t>
          </a:r>
          <a:endParaRPr lang="es-ES" sz="1200" kern="1200" dirty="0"/>
        </a:p>
      </dsp:txBody>
      <dsp:txXfrm>
        <a:off x="9505286" y="1735669"/>
        <a:ext cx="2020915" cy="986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DD9D-CA36-49E4-8081-BE3B18E8BCA9}">
      <dsp:nvSpPr>
        <dsp:cNvPr id="0" name=""/>
        <dsp:cNvSpPr/>
      </dsp:nvSpPr>
      <dsp:spPr>
        <a:xfrm>
          <a:off x="980049" y="1018904"/>
          <a:ext cx="1083745" cy="108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B5C5D-E981-433C-A76D-CFBD0F135CF7}">
      <dsp:nvSpPr>
        <dsp:cNvPr id="0" name=""/>
        <dsp:cNvSpPr/>
      </dsp:nvSpPr>
      <dsp:spPr>
        <a:xfrm>
          <a:off x="31776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Azure Tools</a:t>
          </a:r>
          <a:endParaRPr lang="en-US" sz="2100" kern="1200"/>
        </a:p>
      </dsp:txBody>
      <dsp:txXfrm>
        <a:off x="317760" y="2420978"/>
        <a:ext cx="2408324" cy="720000"/>
      </dsp:txXfrm>
    </dsp:sp>
    <dsp:sp modelId="{2A8D60A3-2CA6-4EB2-A40E-94C778922995}">
      <dsp:nvSpPr>
        <dsp:cNvPr id="0" name=""/>
        <dsp:cNvSpPr/>
      </dsp:nvSpPr>
      <dsp:spPr>
        <a:xfrm>
          <a:off x="3809830" y="1018904"/>
          <a:ext cx="1083745" cy="108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C160E-902B-4FA4-8B75-56412B97A6FA}">
      <dsp:nvSpPr>
        <dsp:cNvPr id="0" name=""/>
        <dsp:cNvSpPr/>
      </dsp:nvSpPr>
      <dsp:spPr>
        <a:xfrm>
          <a:off x="314754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3rd </a:t>
          </a:r>
          <a:r>
            <a:rPr lang="es-ES" sz="2100" kern="1200" err="1"/>
            <a:t>Party</a:t>
          </a:r>
          <a:endParaRPr lang="en-US" sz="2100" kern="1200"/>
        </a:p>
      </dsp:txBody>
      <dsp:txXfrm>
        <a:off x="3147540" y="2420978"/>
        <a:ext cx="2408324" cy="720000"/>
      </dsp:txXfrm>
    </dsp:sp>
    <dsp:sp modelId="{81A92EA7-F9D7-49C1-A0AC-E827F78F4899}">
      <dsp:nvSpPr>
        <dsp:cNvPr id="0" name=""/>
        <dsp:cNvSpPr/>
      </dsp:nvSpPr>
      <dsp:spPr>
        <a:xfrm>
          <a:off x="6639611" y="1018904"/>
          <a:ext cx="1083745" cy="108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96C0D9-8E5C-4E2A-BA22-78AA1E651542}">
      <dsp:nvSpPr>
        <dsp:cNvPr id="0" name=""/>
        <dsp:cNvSpPr/>
      </dsp:nvSpPr>
      <dsp:spPr>
        <a:xfrm>
          <a:off x="5977321"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dirty="0" err="1"/>
            <a:t>Custom</a:t>
          </a:r>
          <a:r>
            <a:rPr lang="es-ES" sz="2100" kern="1200" dirty="0"/>
            <a:t> </a:t>
          </a:r>
          <a:r>
            <a:rPr lang="es-ES" sz="2100" kern="1200" dirty="0" err="1"/>
            <a:t>Built</a:t>
          </a:r>
          <a:endParaRPr lang="en-US" sz="2100" kern="1200" dirty="0"/>
        </a:p>
      </dsp:txBody>
      <dsp:txXfrm>
        <a:off x="5977321" y="2420978"/>
        <a:ext cx="2408324" cy="720000"/>
      </dsp:txXfrm>
    </dsp:sp>
    <dsp:sp modelId="{B8FA11BF-F958-40B5-B672-D5A07CC91601}">
      <dsp:nvSpPr>
        <dsp:cNvPr id="0" name=""/>
        <dsp:cNvSpPr/>
      </dsp:nvSpPr>
      <dsp:spPr>
        <a:xfrm>
          <a:off x="9469391" y="1018904"/>
          <a:ext cx="1083745" cy="108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384918-E1B9-461B-BEB1-F9F68BE6CCEF}">
      <dsp:nvSpPr>
        <dsp:cNvPr id="0" name=""/>
        <dsp:cNvSpPr/>
      </dsp:nvSpPr>
      <dsp:spPr>
        <a:xfrm>
          <a:off x="8807102"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Procedure/Meetings</a:t>
          </a:r>
          <a:endParaRPr lang="en-US" sz="2100" kern="1200"/>
        </a:p>
      </dsp:txBody>
      <dsp:txXfrm>
        <a:off x="8807102" y="2420978"/>
        <a:ext cx="240832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4BCC8-8AE6-4FF5-A7DE-4964CF19B1C2}">
      <dsp:nvSpPr>
        <dsp:cNvPr id="0" name=""/>
        <dsp:cNvSpPr/>
      </dsp:nvSpPr>
      <dsp:spPr>
        <a:xfrm>
          <a:off x="3256"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Identity</a:t>
          </a:r>
          <a:endParaRPr lang="en-US" sz="1700" kern="1200"/>
        </a:p>
      </dsp:txBody>
      <dsp:txXfrm>
        <a:off x="3256" y="0"/>
        <a:ext cx="1286447" cy="1217414"/>
      </dsp:txXfrm>
    </dsp:sp>
    <dsp:sp modelId="{AEA249F4-E2DA-437B-972C-1D863BC306D4}">
      <dsp:nvSpPr>
        <dsp:cNvPr id="0" name=""/>
        <dsp:cNvSpPr/>
      </dsp:nvSpPr>
      <dsp:spPr>
        <a:xfrm>
          <a:off x="131900"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1248746"/>
        <a:ext cx="968871" cy="1163271"/>
      </dsp:txXfrm>
    </dsp:sp>
    <dsp:sp modelId="{B663D727-2FAC-44BC-A039-72575CEF01E7}">
      <dsp:nvSpPr>
        <dsp:cNvPr id="0" name=""/>
        <dsp:cNvSpPr/>
      </dsp:nvSpPr>
      <dsp:spPr>
        <a:xfrm>
          <a:off x="131900"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2660543"/>
        <a:ext cx="968871" cy="1163271"/>
      </dsp:txXfrm>
    </dsp:sp>
    <dsp:sp modelId="{6D2EA53C-9FEE-4E3B-A088-CB9EFA87DD40}">
      <dsp:nvSpPr>
        <dsp:cNvPr id="0" name=""/>
        <dsp:cNvSpPr/>
      </dsp:nvSpPr>
      <dsp:spPr>
        <a:xfrm>
          <a:off x="1386187"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RBAC</a:t>
          </a:r>
          <a:endParaRPr lang="en-US" sz="1700" kern="1200"/>
        </a:p>
      </dsp:txBody>
      <dsp:txXfrm>
        <a:off x="1386187" y="0"/>
        <a:ext cx="1286447" cy="1217414"/>
      </dsp:txXfrm>
    </dsp:sp>
    <dsp:sp modelId="{EE5846A7-78C2-40D7-BAAC-1E66159ED9B2}">
      <dsp:nvSpPr>
        <dsp:cNvPr id="0" name=""/>
        <dsp:cNvSpPr/>
      </dsp:nvSpPr>
      <dsp:spPr>
        <a:xfrm>
          <a:off x="1514831"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1248746"/>
        <a:ext cx="968871" cy="1163271"/>
      </dsp:txXfrm>
    </dsp:sp>
    <dsp:sp modelId="{D4CEBF99-D190-47D7-AA4C-091743C9B9E3}">
      <dsp:nvSpPr>
        <dsp:cNvPr id="0" name=""/>
        <dsp:cNvSpPr/>
      </dsp:nvSpPr>
      <dsp:spPr>
        <a:xfrm>
          <a:off x="1514831"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2660543"/>
        <a:ext cx="968871" cy="1163271"/>
      </dsp:txXfrm>
    </dsp:sp>
    <dsp:sp modelId="{402CE2CB-FE46-4D58-BFDF-320227BD49DE}">
      <dsp:nvSpPr>
        <dsp:cNvPr id="0" name=""/>
        <dsp:cNvSpPr/>
      </dsp:nvSpPr>
      <dsp:spPr>
        <a:xfrm>
          <a:off x="2769118"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Encryption</a:t>
          </a:r>
          <a:endParaRPr lang="en-US" sz="1700" kern="1200"/>
        </a:p>
      </dsp:txBody>
      <dsp:txXfrm>
        <a:off x="2769118" y="0"/>
        <a:ext cx="1286447" cy="1217414"/>
      </dsp:txXfrm>
    </dsp:sp>
    <dsp:sp modelId="{D7D92995-5124-41D4-A64F-6C386A1107A4}">
      <dsp:nvSpPr>
        <dsp:cNvPr id="0" name=""/>
        <dsp:cNvSpPr/>
      </dsp:nvSpPr>
      <dsp:spPr>
        <a:xfrm>
          <a:off x="2897762"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1248746"/>
        <a:ext cx="968871" cy="1163271"/>
      </dsp:txXfrm>
    </dsp:sp>
    <dsp:sp modelId="{D271DA3A-A0AC-4E29-A96B-F346923DB3E8}">
      <dsp:nvSpPr>
        <dsp:cNvPr id="0" name=""/>
        <dsp:cNvSpPr/>
      </dsp:nvSpPr>
      <dsp:spPr>
        <a:xfrm>
          <a:off x="2897762"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2660543"/>
        <a:ext cx="968871" cy="1163271"/>
      </dsp:txXfrm>
    </dsp:sp>
    <dsp:sp modelId="{AE8BE55B-63A0-4BE9-BB0C-F5F229637798}">
      <dsp:nvSpPr>
        <dsp:cNvPr id="0" name=""/>
        <dsp:cNvSpPr/>
      </dsp:nvSpPr>
      <dsp:spPr>
        <a:xfrm>
          <a:off x="4152049"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Networking</a:t>
          </a:r>
          <a:endParaRPr lang="en-US" sz="1700" kern="1200"/>
        </a:p>
      </dsp:txBody>
      <dsp:txXfrm>
        <a:off x="4152049" y="0"/>
        <a:ext cx="1286447" cy="1217414"/>
      </dsp:txXfrm>
    </dsp:sp>
    <dsp:sp modelId="{B32B238B-A321-426A-89C0-E7549129E131}">
      <dsp:nvSpPr>
        <dsp:cNvPr id="0" name=""/>
        <dsp:cNvSpPr/>
      </dsp:nvSpPr>
      <dsp:spPr>
        <a:xfrm>
          <a:off x="4280694"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1248746"/>
        <a:ext cx="968871" cy="1163271"/>
      </dsp:txXfrm>
    </dsp:sp>
    <dsp:sp modelId="{E93665DA-7B50-4F01-B8EE-62719057523C}">
      <dsp:nvSpPr>
        <dsp:cNvPr id="0" name=""/>
        <dsp:cNvSpPr/>
      </dsp:nvSpPr>
      <dsp:spPr>
        <a:xfrm>
          <a:off x="4280694"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2660543"/>
        <a:ext cx="968871" cy="1163271"/>
      </dsp:txXfrm>
    </dsp:sp>
    <dsp:sp modelId="{86111ED6-7C08-448E-8E6A-5B890C80BD3E}">
      <dsp:nvSpPr>
        <dsp:cNvPr id="0" name=""/>
        <dsp:cNvSpPr/>
      </dsp:nvSpPr>
      <dsp:spPr>
        <a:xfrm>
          <a:off x="5534980"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Secrets</a:t>
          </a:r>
          <a:r>
            <a:rPr lang="es-ES" sz="1700" kern="1200"/>
            <a:t> &amp; </a:t>
          </a:r>
          <a:r>
            <a:rPr lang="es-ES" sz="1700" kern="1200" err="1"/>
            <a:t>Keys</a:t>
          </a:r>
          <a:endParaRPr lang="en-US" sz="1700" kern="1200"/>
        </a:p>
      </dsp:txBody>
      <dsp:txXfrm>
        <a:off x="5534980" y="0"/>
        <a:ext cx="1286447" cy="1217414"/>
      </dsp:txXfrm>
    </dsp:sp>
    <dsp:sp modelId="{A05E2D6A-17D6-4AC7-AFAB-3ABC9244E081}">
      <dsp:nvSpPr>
        <dsp:cNvPr id="0" name=""/>
        <dsp:cNvSpPr/>
      </dsp:nvSpPr>
      <dsp:spPr>
        <a:xfrm>
          <a:off x="5663625"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1248746"/>
        <a:ext cx="968871" cy="1163271"/>
      </dsp:txXfrm>
    </dsp:sp>
    <dsp:sp modelId="{00371250-DAA6-4614-8195-07E0250B4CD7}">
      <dsp:nvSpPr>
        <dsp:cNvPr id="0" name=""/>
        <dsp:cNvSpPr/>
      </dsp:nvSpPr>
      <dsp:spPr>
        <a:xfrm>
          <a:off x="5663625"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2660543"/>
        <a:ext cx="968871" cy="1163271"/>
      </dsp:txXfrm>
    </dsp:sp>
    <dsp:sp modelId="{6A548888-E942-42BA-B834-8FE095F1E64C}">
      <dsp:nvSpPr>
        <dsp:cNvPr id="0" name=""/>
        <dsp:cNvSpPr/>
      </dsp:nvSpPr>
      <dsp:spPr>
        <a:xfrm>
          <a:off x="6917911"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Tools &amp; </a:t>
          </a:r>
          <a:r>
            <a:rPr lang="es-ES" sz="1700" kern="1200" err="1"/>
            <a:t>Processes</a:t>
          </a:r>
          <a:endParaRPr lang="en-US" sz="1700" kern="1200"/>
        </a:p>
      </dsp:txBody>
      <dsp:txXfrm>
        <a:off x="6917911" y="0"/>
        <a:ext cx="1286447" cy="1217414"/>
      </dsp:txXfrm>
    </dsp:sp>
    <dsp:sp modelId="{7878F0BD-A972-4E41-8768-706AD9C9862A}">
      <dsp:nvSpPr>
        <dsp:cNvPr id="0" name=""/>
        <dsp:cNvSpPr/>
      </dsp:nvSpPr>
      <dsp:spPr>
        <a:xfrm>
          <a:off x="7046556"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1248746"/>
        <a:ext cx="968871" cy="1163271"/>
      </dsp:txXfrm>
    </dsp:sp>
    <dsp:sp modelId="{A360FC05-CEA8-4277-AC0E-EB58BC612D09}">
      <dsp:nvSpPr>
        <dsp:cNvPr id="0" name=""/>
        <dsp:cNvSpPr/>
      </dsp:nvSpPr>
      <dsp:spPr>
        <a:xfrm>
          <a:off x="7046556"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2660543"/>
        <a:ext cx="968871" cy="11632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32A1-675A-4C1A-85F0-4480A37718FD}">
      <dsp:nvSpPr>
        <dsp:cNvPr id="0" name=""/>
        <dsp:cNvSpPr/>
      </dsp:nvSpPr>
      <dsp:spPr>
        <a:xfrm>
          <a:off x="0" y="1565419"/>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IaaS</a:t>
          </a:r>
          <a:endParaRPr lang="en-US" sz="5100" kern="1200"/>
        </a:p>
      </dsp:txBody>
      <dsp:txXfrm>
        <a:off x="0" y="1565419"/>
        <a:ext cx="2072745" cy="1041356"/>
      </dsp:txXfrm>
    </dsp:sp>
    <dsp:sp modelId="{A9D0E803-19F9-4492-AD56-FF1DA6E05389}">
      <dsp:nvSpPr>
        <dsp:cNvPr id="0" name=""/>
        <dsp:cNvSpPr/>
      </dsp:nvSpPr>
      <dsp:spPr>
        <a:xfrm>
          <a:off x="2072745" y="1500335"/>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8BDAF7-BBE5-4108-B6F8-AF5D4C9CD459}">
      <dsp:nvSpPr>
        <dsp:cNvPr id="0" name=""/>
        <dsp:cNvSpPr/>
      </dsp:nvSpPr>
      <dsp:spPr>
        <a:xfrm>
          <a:off x="2653114" y="1500335"/>
          <a:ext cx="5637868" cy="117152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1500335"/>
        <a:ext cx="5637868" cy="1171525"/>
      </dsp:txXfrm>
    </dsp:sp>
    <dsp:sp modelId="{347765A2-603A-4AAB-96AE-10491D20B12F}">
      <dsp:nvSpPr>
        <dsp:cNvPr id="0" name=""/>
        <dsp:cNvSpPr/>
      </dsp:nvSpPr>
      <dsp:spPr>
        <a:xfrm>
          <a:off x="0" y="2920545"/>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PaaS</a:t>
          </a:r>
          <a:endParaRPr lang="en-US" sz="5100" kern="1200"/>
        </a:p>
      </dsp:txBody>
      <dsp:txXfrm>
        <a:off x="0" y="2920545"/>
        <a:ext cx="2072745" cy="1041356"/>
      </dsp:txXfrm>
    </dsp:sp>
    <dsp:sp modelId="{E4742A2D-8BF9-4BE1-8968-848816ED318F}">
      <dsp:nvSpPr>
        <dsp:cNvPr id="0" name=""/>
        <dsp:cNvSpPr/>
      </dsp:nvSpPr>
      <dsp:spPr>
        <a:xfrm>
          <a:off x="2072745" y="2855460"/>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E8524-E7FB-448A-92DE-117FF03D8CC5}">
      <dsp:nvSpPr>
        <dsp:cNvPr id="0" name=""/>
        <dsp:cNvSpPr/>
      </dsp:nvSpPr>
      <dsp:spPr>
        <a:xfrm>
          <a:off x="2653114" y="2855460"/>
          <a:ext cx="5637868" cy="1171525"/>
        </a:xfrm>
        <a:prstGeom prst="rect">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2855460"/>
        <a:ext cx="5637868" cy="1171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87A1C-4D02-4277-A948-F1F85F555E57}">
      <dsp:nvSpPr>
        <dsp:cNvPr id="0" name=""/>
        <dsp:cNvSpPr/>
      </dsp:nvSpPr>
      <dsp:spPr>
        <a:xfrm>
          <a:off x="3886" y="2122208"/>
          <a:ext cx="1489786" cy="4896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Monitoring</a:t>
          </a:r>
          <a:endParaRPr lang="en-US" sz="1700" kern="1200"/>
        </a:p>
      </dsp:txBody>
      <dsp:txXfrm>
        <a:off x="3886" y="2122208"/>
        <a:ext cx="1489786" cy="489600"/>
      </dsp:txXfrm>
    </dsp:sp>
    <dsp:sp modelId="{7D38F8C6-FA9E-4398-A188-D89B79F18B23}">
      <dsp:nvSpPr>
        <dsp:cNvPr id="0" name=""/>
        <dsp:cNvSpPr/>
      </dsp:nvSpPr>
      <dsp:spPr>
        <a:xfrm>
          <a:off x="3886" y="2611808"/>
          <a:ext cx="1489786" cy="793305"/>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886" y="2611808"/>
        <a:ext cx="1489786" cy="793305"/>
      </dsp:txXfrm>
    </dsp:sp>
    <dsp:sp modelId="{9F22DA01-1E2A-4B10-A7AD-7631E61046B7}">
      <dsp:nvSpPr>
        <dsp:cNvPr id="0" name=""/>
        <dsp:cNvSpPr/>
      </dsp:nvSpPr>
      <dsp:spPr>
        <a:xfrm>
          <a:off x="1702242" y="2122208"/>
          <a:ext cx="1489786" cy="489600"/>
        </a:xfrm>
        <a:prstGeom prst="rect">
          <a:avLst/>
        </a:prstGeom>
        <a:solidFill>
          <a:schemeClr val="accent3">
            <a:hueOff val="-511846"/>
            <a:satOff val="0"/>
            <a:lumOff val="7157"/>
            <a:alphaOff val="0"/>
          </a:schemeClr>
        </a:solidFill>
        <a:ln w="10795" cap="flat" cmpd="sng" algn="ctr">
          <a:solidFill>
            <a:schemeClr val="accent3">
              <a:hueOff val="-511846"/>
              <a:satOff val="0"/>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Resources</a:t>
          </a:r>
          <a:endParaRPr lang="en-US" sz="1700" kern="1200"/>
        </a:p>
      </dsp:txBody>
      <dsp:txXfrm>
        <a:off x="1702242" y="2122208"/>
        <a:ext cx="1489786" cy="489600"/>
      </dsp:txXfrm>
    </dsp:sp>
    <dsp:sp modelId="{F403FA44-958E-419C-AF4C-58ABAE4C5790}">
      <dsp:nvSpPr>
        <dsp:cNvPr id="0" name=""/>
        <dsp:cNvSpPr/>
      </dsp:nvSpPr>
      <dsp:spPr>
        <a:xfrm>
          <a:off x="1702242" y="2611808"/>
          <a:ext cx="1489786" cy="793305"/>
        </a:xfrm>
        <a:prstGeom prst="rect">
          <a:avLst/>
        </a:prstGeom>
        <a:solidFill>
          <a:schemeClr val="accent3">
            <a:tint val="40000"/>
            <a:alpha val="90000"/>
            <a:hueOff val="-279655"/>
            <a:satOff val="12193"/>
            <a:lumOff val="1574"/>
            <a:alphaOff val="0"/>
          </a:schemeClr>
        </a:solidFill>
        <a:ln w="10795" cap="flat" cmpd="sng" algn="ctr">
          <a:solidFill>
            <a:schemeClr val="accent3">
              <a:tint val="40000"/>
              <a:alpha val="90000"/>
              <a:hueOff val="-279655"/>
              <a:satOff val="12193"/>
              <a:lumOff val="1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1702242" y="2611808"/>
        <a:ext cx="1489786" cy="793305"/>
      </dsp:txXfrm>
    </dsp:sp>
    <dsp:sp modelId="{F938175B-69CF-4F62-A93A-402C36F26BC0}">
      <dsp:nvSpPr>
        <dsp:cNvPr id="0" name=""/>
        <dsp:cNvSpPr/>
      </dsp:nvSpPr>
      <dsp:spPr>
        <a:xfrm>
          <a:off x="3400598" y="2122208"/>
          <a:ext cx="1489786" cy="489600"/>
        </a:xfrm>
        <a:prstGeom prst="rect">
          <a:avLst/>
        </a:prstGeom>
        <a:solidFill>
          <a:schemeClr val="accent3">
            <a:hueOff val="-1023692"/>
            <a:satOff val="0"/>
            <a:lumOff val="14314"/>
            <a:alphaOff val="0"/>
          </a:schemeClr>
        </a:solidFill>
        <a:ln w="10795" cap="flat" cmpd="sng" algn="ctr">
          <a:solidFill>
            <a:schemeClr val="accent3">
              <a:hueOff val="-1023692"/>
              <a:satOff val="0"/>
              <a:lumOff val="1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Deployment</a:t>
          </a:r>
          <a:endParaRPr lang="en-US" sz="1700" kern="1200"/>
        </a:p>
      </dsp:txBody>
      <dsp:txXfrm>
        <a:off x="3400598" y="2122208"/>
        <a:ext cx="1489786" cy="489600"/>
      </dsp:txXfrm>
    </dsp:sp>
    <dsp:sp modelId="{ED7DCDEE-EA87-4CB4-8BF2-5F9257918D5C}">
      <dsp:nvSpPr>
        <dsp:cNvPr id="0" name=""/>
        <dsp:cNvSpPr/>
      </dsp:nvSpPr>
      <dsp:spPr>
        <a:xfrm>
          <a:off x="3400598" y="2611808"/>
          <a:ext cx="1489786" cy="793305"/>
        </a:xfrm>
        <a:prstGeom prst="rect">
          <a:avLst/>
        </a:prstGeom>
        <a:solidFill>
          <a:schemeClr val="accent3">
            <a:tint val="40000"/>
            <a:alpha val="90000"/>
            <a:hueOff val="-559310"/>
            <a:satOff val="24387"/>
            <a:lumOff val="3147"/>
            <a:alphaOff val="0"/>
          </a:schemeClr>
        </a:solidFill>
        <a:ln w="10795" cap="flat" cmpd="sng" algn="ctr">
          <a:solidFill>
            <a:schemeClr val="accent3">
              <a:tint val="40000"/>
              <a:alpha val="90000"/>
              <a:hueOff val="-559310"/>
              <a:satOff val="24387"/>
              <a:lumOff val="3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400598" y="2611808"/>
        <a:ext cx="1489786" cy="793305"/>
      </dsp:txXfrm>
    </dsp:sp>
    <dsp:sp modelId="{6AF6A06A-6F9F-471B-82BF-E884D91954F2}">
      <dsp:nvSpPr>
        <dsp:cNvPr id="0" name=""/>
        <dsp:cNvSpPr/>
      </dsp:nvSpPr>
      <dsp:spPr>
        <a:xfrm>
          <a:off x="5098954" y="2122208"/>
          <a:ext cx="1489786" cy="489600"/>
        </a:xfrm>
        <a:prstGeom prst="rect">
          <a:avLst/>
        </a:prstGeom>
        <a:solidFill>
          <a:schemeClr val="accent3">
            <a:hueOff val="-1535538"/>
            <a:satOff val="0"/>
            <a:lumOff val="21471"/>
            <a:alphaOff val="0"/>
          </a:schemeClr>
        </a:solidFill>
        <a:ln w="10795" cap="flat" cmpd="sng" algn="ctr">
          <a:solidFill>
            <a:schemeClr val="accent3">
              <a:hueOff val="-1535538"/>
              <a:satOff val="0"/>
              <a:lumOff val="2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Testing</a:t>
          </a:r>
          <a:endParaRPr lang="en-US" sz="1700" kern="1200"/>
        </a:p>
      </dsp:txBody>
      <dsp:txXfrm>
        <a:off x="5098954" y="2122208"/>
        <a:ext cx="1489786" cy="489600"/>
      </dsp:txXfrm>
    </dsp:sp>
    <dsp:sp modelId="{AA63BAA4-5420-4A6A-B6B1-DD5B35CEFA01}">
      <dsp:nvSpPr>
        <dsp:cNvPr id="0" name=""/>
        <dsp:cNvSpPr/>
      </dsp:nvSpPr>
      <dsp:spPr>
        <a:xfrm>
          <a:off x="5098954" y="2611808"/>
          <a:ext cx="1489786" cy="793305"/>
        </a:xfrm>
        <a:prstGeom prst="rect">
          <a:avLst/>
        </a:prstGeom>
        <a:solidFill>
          <a:schemeClr val="accent3">
            <a:tint val="40000"/>
            <a:alpha val="90000"/>
            <a:hueOff val="-838965"/>
            <a:satOff val="36580"/>
            <a:lumOff val="4721"/>
            <a:alphaOff val="0"/>
          </a:schemeClr>
        </a:solidFill>
        <a:ln w="10795" cap="flat" cmpd="sng" algn="ctr">
          <a:solidFill>
            <a:schemeClr val="accent3">
              <a:tint val="40000"/>
              <a:alpha val="90000"/>
              <a:hueOff val="-838965"/>
              <a:satOff val="36580"/>
              <a:lumOff val="47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5098954" y="2611808"/>
        <a:ext cx="1489786" cy="793305"/>
      </dsp:txXfrm>
    </dsp:sp>
    <dsp:sp modelId="{AF2A9481-C4F2-46BD-9290-C6470C1BBAA5}">
      <dsp:nvSpPr>
        <dsp:cNvPr id="0" name=""/>
        <dsp:cNvSpPr/>
      </dsp:nvSpPr>
      <dsp:spPr>
        <a:xfrm>
          <a:off x="6797310" y="2122208"/>
          <a:ext cx="1489786" cy="489600"/>
        </a:xfrm>
        <a:prstGeom prst="rect">
          <a:avLst/>
        </a:prstGeom>
        <a:solidFill>
          <a:schemeClr val="accent3">
            <a:hueOff val="-2047384"/>
            <a:satOff val="0"/>
            <a:lumOff val="28628"/>
            <a:alphaOff val="0"/>
          </a:schemeClr>
        </a:solidFill>
        <a:ln w="10795" cap="flat" cmpd="sng" algn="ctr">
          <a:solidFill>
            <a:schemeClr val="accent3">
              <a:hueOff val="-2047384"/>
              <a:satOff val="0"/>
              <a:lumOff val="2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BCDR</a:t>
          </a:r>
          <a:endParaRPr lang="en-US" sz="1700" kern="1200"/>
        </a:p>
      </dsp:txBody>
      <dsp:txXfrm>
        <a:off x="6797310" y="2122208"/>
        <a:ext cx="1489786" cy="489600"/>
      </dsp:txXfrm>
    </dsp:sp>
    <dsp:sp modelId="{105D625F-3BAB-4E43-B26C-1D93DDA81F6F}">
      <dsp:nvSpPr>
        <dsp:cNvPr id="0" name=""/>
        <dsp:cNvSpPr/>
      </dsp:nvSpPr>
      <dsp:spPr>
        <a:xfrm>
          <a:off x="6797310" y="2611808"/>
          <a:ext cx="1489786" cy="793305"/>
        </a:xfrm>
        <a:prstGeom prst="rect">
          <a:avLst/>
        </a:prstGeom>
        <a:solidFill>
          <a:schemeClr val="accent3">
            <a:tint val="40000"/>
            <a:alpha val="90000"/>
            <a:hueOff val="-1118620"/>
            <a:satOff val="48773"/>
            <a:lumOff val="6294"/>
            <a:alphaOff val="0"/>
          </a:schemeClr>
        </a:solidFill>
        <a:ln w="10795" cap="flat" cmpd="sng" algn="ctr">
          <a:solidFill>
            <a:schemeClr val="accent3">
              <a:tint val="40000"/>
              <a:alpha val="90000"/>
              <a:hueOff val="-1118620"/>
              <a:satOff val="48773"/>
              <a:lumOff val="6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6797310" y="2611808"/>
        <a:ext cx="1489786" cy="7933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0E7ED-845F-4F21-A1EA-C73AEE251763}">
      <dsp:nvSpPr>
        <dsp:cNvPr id="0" name=""/>
        <dsp:cNvSpPr/>
      </dsp:nvSpPr>
      <dsp:spPr>
        <a:xfrm>
          <a:off x="389" y="576190"/>
          <a:ext cx="1676033" cy="2011239"/>
        </a:xfrm>
        <a:prstGeom prst="roundRect">
          <a:avLst>
            <a:gd name="adj" fmla="val 5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Short term (2 weeks)</a:t>
          </a:r>
          <a:endParaRPr lang="es-ES" sz="1300" kern="1200"/>
        </a:p>
      </dsp:txBody>
      <dsp:txXfrm rot="16200000">
        <a:off x="-656615" y="1233195"/>
        <a:ext cx="1649216" cy="335206"/>
      </dsp:txXfrm>
    </dsp:sp>
    <dsp:sp modelId="{76856372-65A6-4DB8-A792-5EEB5FE865CF}">
      <dsp:nvSpPr>
        <dsp:cNvPr id="0" name=""/>
        <dsp:cNvSpPr/>
      </dsp:nvSpPr>
      <dsp:spPr>
        <a:xfrm>
          <a:off x="335596"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Most</a:t>
          </a:r>
          <a:endParaRPr lang="es-ES" sz="1100" kern="1200"/>
        </a:p>
        <a:p>
          <a:pPr marL="0" lvl="0" indent="0" algn="l" defTabSz="488950">
            <a:lnSpc>
              <a:spcPct val="90000"/>
            </a:lnSpc>
            <a:spcBef>
              <a:spcPct val="0"/>
            </a:spcBef>
            <a:spcAft>
              <a:spcPct val="35000"/>
            </a:spcAft>
            <a:buNone/>
          </a:pPr>
          <a:r>
            <a:rPr lang="en-US" sz="1100" kern="1200"/>
            <a:t>Important</a:t>
          </a:r>
          <a:endParaRPr lang="es-ES" sz="1100" kern="1200"/>
        </a:p>
        <a:p>
          <a:pPr marL="0" lvl="0" indent="0" algn="l" defTabSz="488950">
            <a:lnSpc>
              <a:spcPct val="90000"/>
            </a:lnSpc>
            <a:spcBef>
              <a:spcPct val="0"/>
            </a:spcBef>
            <a:spcAft>
              <a:spcPct val="35000"/>
            </a:spcAft>
            <a:buNone/>
          </a:pPr>
          <a:r>
            <a:rPr lang="en-US" sz="1100" kern="1200"/>
            <a:t>and</a:t>
          </a:r>
          <a:endParaRPr lang="es-ES" sz="1100" kern="1200"/>
        </a:p>
        <a:p>
          <a:pPr marL="0" lvl="0" indent="0" algn="l" defTabSz="488950">
            <a:lnSpc>
              <a:spcPct val="90000"/>
            </a:lnSpc>
            <a:spcBef>
              <a:spcPct val="0"/>
            </a:spcBef>
            <a:spcAft>
              <a:spcPct val="35000"/>
            </a:spcAft>
            <a:buNone/>
          </a:pPr>
          <a:r>
            <a:rPr lang="en-US" sz="1100" kern="1200"/>
            <a:t>Actionnable</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335596" y="576190"/>
        <a:ext cx="1248644" cy="2011239"/>
      </dsp:txXfrm>
    </dsp:sp>
    <dsp:sp modelId="{2515D055-84C7-4887-B46C-11E5876D93E9}">
      <dsp:nvSpPr>
        <dsp:cNvPr id="0" name=""/>
        <dsp:cNvSpPr/>
      </dsp:nvSpPr>
      <dsp:spPr>
        <a:xfrm>
          <a:off x="1735083" y="576190"/>
          <a:ext cx="1676033" cy="2011239"/>
        </a:xfrm>
        <a:prstGeom prst="roundRect">
          <a:avLst>
            <a:gd name="adj" fmla="val 5000"/>
          </a:avLst>
        </a:prstGeom>
        <a:solidFill>
          <a:schemeClr val="accent2">
            <a:hueOff val="0"/>
            <a:satOff val="48954"/>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Mid Term (2 months)</a:t>
          </a:r>
          <a:endParaRPr lang="es-ES" sz="1300" kern="1200"/>
        </a:p>
      </dsp:txBody>
      <dsp:txXfrm rot="16200000">
        <a:off x="1078078" y="1233195"/>
        <a:ext cx="1649216" cy="335206"/>
      </dsp:txXfrm>
    </dsp:sp>
    <dsp:sp modelId="{F7B768C9-6F98-4A4D-9E59-8B52442235E7}">
      <dsp:nvSpPr>
        <dsp:cNvPr id="0" name=""/>
        <dsp:cNvSpPr/>
      </dsp:nvSpPr>
      <dsp:spPr>
        <a:xfrm rot="5400000">
          <a:off x="1595616"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6A568-2E14-4C88-A650-F5059CFE0CD6}">
      <dsp:nvSpPr>
        <dsp:cNvPr id="0" name=""/>
        <dsp:cNvSpPr/>
      </dsp:nvSpPr>
      <dsp:spPr>
        <a:xfrm>
          <a:off x="2070290"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Second</a:t>
          </a:r>
          <a:endParaRPr lang="es-ES" sz="1100" kern="1200"/>
        </a:p>
        <a:p>
          <a:pPr marL="0" lvl="0" indent="0" algn="l" defTabSz="488950">
            <a:lnSpc>
              <a:spcPct val="90000"/>
            </a:lnSpc>
            <a:spcBef>
              <a:spcPct val="0"/>
            </a:spcBef>
            <a:spcAft>
              <a:spcPct val="35000"/>
            </a:spcAft>
            <a:buNone/>
          </a:pPr>
          <a:r>
            <a:rPr lang="en-US" sz="1100" kern="1200"/>
            <a:t>Level</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2070290" y="576190"/>
        <a:ext cx="1248644" cy="2011239"/>
      </dsp:txXfrm>
    </dsp:sp>
    <dsp:sp modelId="{3CD540F1-7866-49C0-8538-7E607D39CEBD}">
      <dsp:nvSpPr>
        <dsp:cNvPr id="0" name=""/>
        <dsp:cNvSpPr/>
      </dsp:nvSpPr>
      <dsp:spPr>
        <a:xfrm>
          <a:off x="3469778" y="576190"/>
          <a:ext cx="1676033" cy="2011239"/>
        </a:xfrm>
        <a:prstGeom prst="roundRect">
          <a:avLst>
            <a:gd name="adj" fmla="val 5000"/>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Long Term (1 year)</a:t>
          </a:r>
          <a:endParaRPr lang="es-ES" sz="1300" kern="1200"/>
        </a:p>
      </dsp:txBody>
      <dsp:txXfrm rot="16200000">
        <a:off x="2812773" y="1233195"/>
        <a:ext cx="1649216" cy="335206"/>
      </dsp:txXfrm>
    </dsp:sp>
    <dsp:sp modelId="{6D4A362C-B260-45E5-B9CB-F23EEEC9EEA6}">
      <dsp:nvSpPr>
        <dsp:cNvPr id="0" name=""/>
        <dsp:cNvSpPr/>
      </dsp:nvSpPr>
      <dsp:spPr>
        <a:xfrm rot="5400000">
          <a:off x="3330310"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97908"/>
              <a:lumOff val="-34118"/>
              <a:alphaOff val="0"/>
            </a:schemeClr>
          </a:solidFill>
          <a:prstDash val="solid"/>
        </a:ln>
        <a:effectLst/>
      </dsp:spPr>
      <dsp:style>
        <a:lnRef idx="2">
          <a:scrgbClr r="0" g="0" b="0"/>
        </a:lnRef>
        <a:fillRef idx="1">
          <a:scrgbClr r="0" g="0" b="0"/>
        </a:fillRef>
        <a:effectRef idx="0">
          <a:scrgbClr r="0" g="0" b="0"/>
        </a:effectRef>
        <a:fontRef idx="minor"/>
      </dsp:style>
    </dsp:sp>
    <dsp:sp modelId="{7371DEE8-B545-4483-890C-2BFCAEFC84F3}">
      <dsp:nvSpPr>
        <dsp:cNvPr id="0" name=""/>
        <dsp:cNvSpPr/>
      </dsp:nvSpPr>
      <dsp:spPr>
        <a:xfrm>
          <a:off x="3804984"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Relevant</a:t>
          </a:r>
          <a:endParaRPr lang="es-ES" sz="1100" kern="1200"/>
        </a:p>
        <a:p>
          <a:pPr marL="0" lvl="0" indent="0" algn="l" defTabSz="488950">
            <a:lnSpc>
              <a:spcPct val="90000"/>
            </a:lnSpc>
            <a:spcBef>
              <a:spcPct val="0"/>
            </a:spcBef>
            <a:spcAft>
              <a:spcPct val="35000"/>
            </a:spcAft>
            <a:buNone/>
          </a:pPr>
          <a:r>
            <a:rPr lang="en-US" sz="1100" kern="1200"/>
            <a:t>but</a:t>
          </a:r>
          <a:endParaRPr lang="es-ES" sz="1100" kern="1200"/>
        </a:p>
        <a:p>
          <a:pPr marL="0" lvl="0" indent="0" algn="l" defTabSz="488950">
            <a:lnSpc>
              <a:spcPct val="90000"/>
            </a:lnSpc>
            <a:spcBef>
              <a:spcPct val="0"/>
            </a:spcBef>
            <a:spcAft>
              <a:spcPct val="35000"/>
            </a:spcAft>
            <a:buNone/>
          </a:pPr>
          <a:r>
            <a:rPr lang="en-US" sz="1100" kern="1200"/>
            <a:t>Complex</a:t>
          </a:r>
          <a:endParaRPr lang="es-ES" sz="1100" kern="1200"/>
        </a:p>
        <a:p>
          <a:pPr marL="0" lvl="0" indent="0" algn="l" defTabSz="488950">
            <a:lnSpc>
              <a:spcPct val="90000"/>
            </a:lnSpc>
            <a:spcBef>
              <a:spcPct val="0"/>
            </a:spcBef>
            <a:spcAft>
              <a:spcPct val="35000"/>
            </a:spcAft>
            <a:buNone/>
          </a:pPr>
          <a:r>
            <a:rPr lang="en-US" sz="1100" kern="1200"/>
            <a:t>Actions</a:t>
          </a:r>
          <a:endParaRPr lang="es-ES" sz="1100" kern="1200"/>
        </a:p>
      </dsp:txBody>
      <dsp:txXfrm>
        <a:off x="3804984" y="576190"/>
        <a:ext cx="1248644" cy="20112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2/24/2022 11:32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2/24/2022 11:32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5325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5334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590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Extra ball</a:t>
            </a:r>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0042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386038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4552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18770662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707601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32313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67473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07252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2508937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975068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947365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1858987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03852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000498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432729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109425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196959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133386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715111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111861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9341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0328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189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7297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766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01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1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2229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76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479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217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1614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64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787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779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9830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2965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6608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61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30100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379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47292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9596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87431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763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63672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1753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85455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78637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0928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2017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2212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3293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44326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602294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036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293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99017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69688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967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547605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2048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950068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755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00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90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9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26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6877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6989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9143936" cy="1828800"/>
          </a:xfrm>
          <a:noFill/>
        </p:spPr>
        <p:txBody>
          <a:bodyPr lIns="146304" tIns="91440" rIns="146304" bIns="91440" anchor="b" anchorCtr="0"/>
          <a:lstStyle>
            <a:lvl1pPr>
              <a:defRPr sz="5397"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5"/>
            <a:ext cx="9143937" cy="730183"/>
          </a:xfrm>
          <a:noFill/>
        </p:spPr>
        <p:txBody>
          <a:bodyPr lIns="164592" tIns="109728" rIns="164592"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99"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03939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2"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78"/>
            <a:ext cx="6400736" cy="1828786"/>
          </a:xfrm>
          <a:noFill/>
        </p:spPr>
        <p:txBody>
          <a:bodyPr lIns="146304" tIns="91440" rIns="146304" bIns="91440" anchor="t" anchorCtr="0"/>
          <a:lstStyle>
            <a:lvl1pPr>
              <a:defRPr sz="5397"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051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246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71409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0128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2493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0"/>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ct val="0"/>
              </a:spcBef>
              <a:spcAft>
                <a:spcPct val="0"/>
              </a:spcAft>
            </a:pPr>
            <a:endParaRPr lang="en-US" sz="244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537686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11137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7780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1" y="498"/>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32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9079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70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4849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3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3"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7">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3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2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0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3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9163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20609"/>
            <a:ext cx="4572000" cy="477054"/>
          </a:xfrm>
          <a:prstGeom prst="rect">
            <a:avLst/>
          </a:prstGeom>
          <a:noFill/>
          <a:ln w="12700">
            <a:noFill/>
            <a:miter lim="800000"/>
            <a:headEnd type="none" w="sm" len="sm"/>
            <a:tailEnd type="none" w="sm" len="sm"/>
          </a:ln>
          <a:effectLst/>
        </p:spPr>
        <p:txBody>
          <a:bodyPr vert="horz" wrap="square" lIns="182781" tIns="182781" rIns="182781" bIns="182781" numCol="1" anchor="t" anchorCtr="0" compatLnSpc="1">
            <a:prstTxWarp prst="textNoShape">
              <a:avLst/>
            </a:prstTxWarp>
            <a:spAutoFit/>
          </a:bodyPr>
          <a:lstStyle/>
          <a:p>
            <a:pPr defTabSz="931742"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4020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546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1211265"/>
            <a:ext cx="9143936" cy="1828800"/>
          </a:xfrm>
          <a:noFill/>
        </p:spPr>
        <p:txBody>
          <a:bodyPr lIns="146304" tIns="91440" rIns="146304" bIns="91440" anchor="b" anchorCtr="0"/>
          <a:lstStyle>
            <a:lvl1pPr>
              <a:defRPr sz="5395"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6"/>
            <a:ext cx="9143937" cy="730183"/>
          </a:xfrm>
          <a:noFill/>
        </p:spPr>
        <p:txBody>
          <a:bodyPr lIns="164592" tIns="109728" rIns="164592" bIns="109728">
            <a:noAutofit/>
          </a:bodyPr>
          <a:lstStyle>
            <a:lvl1pPr marL="0" indent="0">
              <a:spcBef>
                <a:spcPts val="0"/>
              </a:spcBef>
              <a:buNone/>
              <a:defRPr sz="319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
        <p:nvSpPr>
          <p:cNvPr id="3" name="Text Placeholder 2"/>
          <p:cNvSpPr>
            <a:spLocks noGrp="1"/>
          </p:cNvSpPr>
          <p:nvPr>
            <p:ph type="body" sz="quarter" idx="13" hasCustomPrompt="1"/>
          </p:nvPr>
        </p:nvSpPr>
        <p:spPr>
          <a:xfrm>
            <a:off x="274639" y="3770249"/>
            <a:ext cx="9144000" cy="461665"/>
          </a:xfrm>
        </p:spPr>
        <p:txBody>
          <a:bodyPr/>
          <a:lstStyle>
            <a:lvl1pPr marL="0" indent="0">
              <a:buNone/>
              <a:defRPr lang="en-US" sz="1998"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205724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1"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5" y="2125678"/>
            <a:ext cx="6400736" cy="1828786"/>
          </a:xfrm>
          <a:noFill/>
        </p:spPr>
        <p:txBody>
          <a:bodyPr lIns="146304" tIns="91440" rIns="146304" bIns="91440" anchor="t" anchorCtr="0"/>
          <a:lstStyle>
            <a:lvl1pPr>
              <a:defRPr sz="5395"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91048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77" indent="0">
              <a:buNone/>
              <a:defRPr/>
            </a:lvl3pPr>
            <a:lvl4pPr marL="456749" indent="0">
              <a:buNone/>
              <a:defRPr/>
            </a:lvl4pPr>
            <a:lvl5pPr marL="685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81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04984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2109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823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1"/>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algn="ctr" defTabSz="950276" fontAlgn="base">
              <a:lnSpc>
                <a:spcPct val="90000"/>
              </a:lnSpc>
              <a:spcBef>
                <a:spcPct val="0"/>
              </a:spcBef>
              <a:spcAft>
                <a:spcPct val="0"/>
              </a:spcAft>
            </a:pPr>
            <a:endParaRPr lang="en-US" sz="2446">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25054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94297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946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2" y="499"/>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5" rIns="182707" bIns="146165" numCol="1" spcCol="0" rtlCol="0" fromWordArt="0" anchor="t" anchorCtr="0" forceAA="0" compatLnSpc="1">
            <a:prstTxWarp prst="textNoShape">
              <a:avLst/>
            </a:prstTxWarp>
            <a:noAutofit/>
          </a:bodyPr>
          <a:lstStyle/>
          <a:p>
            <a:pPr algn="ctr" defTabSz="931554"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14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93726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45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18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66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4" tIns="46594" rIns="46594" bIns="46594" numCol="1" spcCol="0" rtlCol="0" fromWordArt="0" anchor="ctr" anchorCtr="0" forceAA="0" compatLnSpc="1">
            <a:prstTxWarp prst="textNoShape">
              <a:avLst/>
            </a:prstTxWarp>
            <a:noAutofit/>
          </a:bodyPr>
          <a:lstStyle/>
          <a:p>
            <a:pPr algn="ctr" defTabSz="931554" fontAlgn="base">
              <a:spcBef>
                <a:spcPct val="0"/>
              </a:spcBef>
              <a:spcAft>
                <a:spcPct val="0"/>
              </a:spcAft>
            </a:pPr>
            <a:endParaRPr lang="en-US" sz="17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60"/>
            <a:ext cx="11887199" cy="1995931"/>
          </a:xfrm>
        </p:spPr>
        <p:txBody>
          <a:bodyPr/>
          <a:lstStyle>
            <a:lvl1pPr marL="0" indent="0">
              <a:buNone/>
              <a:defRPr sz="329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2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0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9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9757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20609"/>
            <a:ext cx="4572000" cy="477054"/>
          </a:xfrm>
          <a:prstGeom prst="rect">
            <a:avLst/>
          </a:prstGeom>
          <a:noFill/>
          <a:ln w="12700">
            <a:noFill/>
            <a:miter lim="800000"/>
            <a:headEnd type="none" w="sm" len="sm"/>
            <a:tailEnd type="none" w="sm" len="sm"/>
          </a:ln>
          <a:effectLst/>
        </p:spPr>
        <p:txBody>
          <a:bodyPr vert="horz" wrap="square" lIns="182707" tIns="182707" rIns="182707" bIns="182707" numCol="1" anchor="t" anchorCtr="0" compatLnSpc="1">
            <a:prstTxWarp prst="textNoShape">
              <a:avLst/>
            </a:prstTxWarp>
            <a:spAutoFit/>
          </a:bodyPr>
          <a:lstStyle/>
          <a:p>
            <a:pPr defTabSz="931373"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285663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227" indent="-290227">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937" indent="-28071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164" indent="-290227">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541" indent="-228377">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916" indent="-228377">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414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28724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10506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15646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6125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95" y="1808839"/>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94" y="2224123"/>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95" y="3974964"/>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94" y="4390248"/>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9450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753"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753"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9550"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9550"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45847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000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6475" cy="399687"/>
          </a:xfrm>
        </p:spPr>
        <p:txBody>
          <a:bodyPr>
            <a:noAutofit/>
          </a:bodyPr>
          <a:lstStyle>
            <a:lvl1pPr marL="0" indent="0" algn="ctr">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492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2580684"/>
            <a:ext cx="5489815" cy="1833158"/>
          </a:xfrm>
        </p:spPr>
        <p:txBody>
          <a:bodyPr anchor="ctr" anchorCtr="0">
            <a:noAutofit/>
          </a:bodyPr>
          <a:lstStyle>
            <a:lvl1pPr marL="0" indent="0" algn="l">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6639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1560706"/>
            <a:ext cx="5489815" cy="2116417"/>
          </a:xfrm>
        </p:spPr>
        <p:txBody>
          <a:bodyPr anchor="b" anchorCtr="0">
            <a:noAutofit/>
          </a:bodyPr>
          <a:lstStyle>
            <a:lvl1pPr marL="0" indent="0" algn="l">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95" y="3765940"/>
            <a:ext cx="54898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98897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9122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4832459" cy="1181299"/>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256752"/>
            <a:ext cx="4832459" cy="4040541"/>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800517"/>
            <a:ext cx="4832459"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817" y="417729"/>
            <a:ext cx="6608496"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2647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2784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8395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9819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19954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95618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6252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9734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5483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1" y="2779523"/>
            <a:ext cx="4309239" cy="2527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8977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2" y="2779524"/>
            <a:ext cx="4309860" cy="2526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30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95" y="3122761"/>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95" y="2666525"/>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95" y="4228398"/>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95" y="3772162"/>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95" y="5320875"/>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95" y="4864640"/>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81205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9176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5712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2115695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1403348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500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64964"/>
            <a:ext cx="9143998" cy="1097302"/>
          </a:xfrm>
        </p:spPr>
        <p:txBody>
          <a:bodyPr lIns="146304" tIns="91440" rIns="146304" bIns="91440"/>
          <a:lstStyle>
            <a:lvl1pPr>
              <a:lnSpc>
                <a:spcPts val="6297"/>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1" y="6565391"/>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6" y="6565391"/>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0928733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20517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38664"/>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581246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492553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5883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2619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439">
              <a:spcAft>
                <a:spcPts val="500"/>
              </a:spcAft>
              <a:buNone/>
              <a:defRPr sz="1800" spc="0" baseline="0">
                <a:solidFill>
                  <a:schemeClr val="tx2"/>
                </a:solidFill>
              </a:defRPr>
            </a:lvl1pPr>
            <a:lvl2pPr marL="228562" indent="0">
              <a:buNone/>
              <a:defRPr sz="1800"/>
            </a:lvl2pPr>
            <a:lvl3pPr marL="457124" indent="0">
              <a:buNone/>
              <a:defRPr sz="1800"/>
            </a:lvl3pPr>
            <a:lvl4pPr marL="685687" indent="0">
              <a:buNone/>
              <a:defRPr sz="1800"/>
            </a:lvl4pPr>
            <a:lvl5pPr marL="91424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141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24" indent="0">
              <a:buNone/>
              <a:defRPr/>
            </a:lvl3pPr>
            <a:lvl4pPr marL="685687" indent="0">
              <a:buNone/>
              <a:defRPr/>
            </a:lvl4pPr>
            <a:lvl5pPr marL="91424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24" indent="0">
              <a:buNone/>
              <a:defRPr/>
            </a:lvl3pPr>
            <a:lvl4pPr marL="685687" indent="0">
              <a:buNone/>
              <a:defRPr/>
            </a:lvl4pPr>
            <a:lvl5pPr marL="91424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24" indent="0">
              <a:buNone/>
              <a:defRPr/>
            </a:lvl3pPr>
            <a:lvl4pPr marL="68568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35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12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960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60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17053"/>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02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511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15645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69123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1604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355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62" indent="0">
              <a:buNone/>
              <a:defRPr/>
            </a:lvl2pPr>
            <a:lvl3pPr marL="457124" indent="0">
              <a:buNone/>
              <a:defRPr/>
            </a:lvl3pPr>
            <a:lvl4pPr marL="685687" indent="0">
              <a:buNone/>
              <a:defRPr/>
            </a:lvl4pPr>
            <a:lvl5pPr marL="9142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22101"/>
          </a:xfrm>
        </p:spPr>
        <p:txBody>
          <a:bodyPr lIns="0" tIns="0" rIns="0" bIns="0"/>
          <a:lstStyle>
            <a:lvl1pPr marL="285703" indent="-285703">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24" indent="0">
              <a:buNone/>
              <a:defRPr/>
            </a:lvl3pPr>
            <a:lvl4pPr marL="685687" indent="0">
              <a:buNone/>
              <a:defRPr/>
            </a:lvl4pPr>
            <a:lvl5pPr marL="9142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052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4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6"/>
            <a:ext cx="7832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267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4"/>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588"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24" indent="0">
              <a:buNone/>
              <a:defRPr/>
            </a:lvl3pPr>
            <a:lvl4pPr marL="685687" indent="0">
              <a:buNone/>
              <a:defRPr/>
            </a:lvl4pPr>
            <a:lvl5pPr marL="9142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50"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5"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27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776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36"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1"/>
            <a:ext cx="7604125" cy="1502728"/>
          </a:xfrm>
          <a:noFill/>
        </p:spPr>
        <p:txBody>
          <a:bodyPr lIns="0" tIns="0" rIns="0" bIns="0" anchor="t" anchorCtr="0"/>
          <a:lstStyle>
            <a:lvl1pPr>
              <a:lnSpc>
                <a:spcPct val="100000"/>
              </a:lnSpc>
              <a:spcAft>
                <a:spcPts val="1300"/>
              </a:spcAft>
              <a:defRPr sz="25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398479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03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8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2"/>
            <a:ext cx="2145157" cy="457200"/>
          </a:xfrm>
          <a:prstGeom prst="rect">
            <a:avLst/>
          </a:prstGeom>
        </p:spPr>
      </p:pic>
    </p:spTree>
    <p:extLst>
      <p:ext uri="{BB962C8B-B14F-4D97-AF65-F5344CB8AC3E}">
        <p14:creationId xmlns:p14="http://schemas.microsoft.com/office/powerpoint/2010/main" val="44458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63070"/>
            <a:ext cx="11243610" cy="2123854"/>
          </a:xfrm>
          <a:prstGeom prst="rect">
            <a:avLst/>
          </a:prstGeom>
          <a:noFill/>
        </p:spPr>
        <p:txBody>
          <a:bodyPr wrap="square" lIns="186493" tIns="149195" rIns="186493" bIns="149195"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50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5"/>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6834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6">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9" y="1258045"/>
            <a:ext cx="12039567" cy="1600438"/>
          </a:xfrm>
        </p:spPr>
        <p:txBody>
          <a:bodyPr/>
          <a:lstStyle>
            <a:lvl1pPr marL="0" indent="0">
              <a:buNone/>
              <a:defRPr/>
            </a:lvl1pPr>
            <a:lvl2pPr marL="466112" indent="0">
              <a:buNone/>
              <a:defRPr/>
            </a:lvl2pPr>
            <a:lvl3pPr marL="932224" indent="0">
              <a:buNone/>
              <a:defRPr/>
            </a:lvl3pPr>
            <a:lvl4pPr marL="1398336" indent="0">
              <a:buNone/>
              <a:defRPr/>
            </a:lvl4pPr>
            <a:lvl5pPr marL="1864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621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48506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8841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4516680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0536932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42150212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28725735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312301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2130984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7831455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67645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81887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3.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image" Target="../media/image3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image" Target="../media/image1.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theme" Target="../theme/theme4.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image" Target="../media/image4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 Id="rId51" Type="http://schemas.openxmlformats.org/officeDocument/2006/relationships/theme" Target="../theme/theme5.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theme" Target="../theme/theme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7.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2/24/2022</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819342030"/>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760"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912023110"/>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7" r:id="rId23"/>
    <p:sldLayoutId id="2147484668" r:id="rId24"/>
    <p:sldLayoutId id="2147484669"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88"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469" indent="0" algn="l" defTabSz="932588"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88"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205"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00"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8" rtl="0" eaLnBrk="1" latinLnBrk="0" hangingPunct="1">
        <a:defRPr sz="1800" kern="1200">
          <a:solidFill>
            <a:schemeClr val="tx1"/>
          </a:solidFill>
          <a:latin typeface="+mn-lt"/>
          <a:ea typeface="+mn-ea"/>
          <a:cs typeface="+mn-cs"/>
        </a:defRPr>
      </a:lvl1pPr>
      <a:lvl2pPr marL="466294" algn="l" defTabSz="932588" rtl="0" eaLnBrk="1" latinLnBrk="0" hangingPunct="1">
        <a:defRPr sz="1800" kern="1200">
          <a:solidFill>
            <a:schemeClr val="tx1"/>
          </a:solidFill>
          <a:latin typeface="+mn-lt"/>
          <a:ea typeface="+mn-ea"/>
          <a:cs typeface="+mn-cs"/>
        </a:defRPr>
      </a:lvl2pPr>
      <a:lvl3pPr marL="932588" algn="l" defTabSz="932588" rtl="0" eaLnBrk="1" latinLnBrk="0" hangingPunct="1">
        <a:defRPr sz="1800" kern="1200">
          <a:solidFill>
            <a:schemeClr val="tx1"/>
          </a:solidFill>
          <a:latin typeface="+mn-lt"/>
          <a:ea typeface="+mn-ea"/>
          <a:cs typeface="+mn-cs"/>
        </a:defRPr>
      </a:lvl3pPr>
      <a:lvl4pPr marL="1398882" algn="l" defTabSz="932588" rtl="0" eaLnBrk="1" latinLnBrk="0" hangingPunct="1">
        <a:defRPr sz="1800" kern="1200">
          <a:solidFill>
            <a:schemeClr val="tx1"/>
          </a:solidFill>
          <a:latin typeface="+mn-lt"/>
          <a:ea typeface="+mn-ea"/>
          <a:cs typeface="+mn-cs"/>
        </a:defRPr>
      </a:lvl4pPr>
      <a:lvl5pPr marL="1865175" algn="l" defTabSz="932588" rtl="0" eaLnBrk="1" latinLnBrk="0" hangingPunct="1">
        <a:defRPr sz="1800" kern="1200">
          <a:solidFill>
            <a:schemeClr val="tx1"/>
          </a:solidFill>
          <a:latin typeface="+mn-lt"/>
          <a:ea typeface="+mn-ea"/>
          <a:cs typeface="+mn-cs"/>
        </a:defRPr>
      </a:lvl5pPr>
      <a:lvl6pPr marL="2331471" algn="l" defTabSz="932588" rtl="0" eaLnBrk="1" latinLnBrk="0" hangingPunct="1">
        <a:defRPr sz="1800" kern="1200">
          <a:solidFill>
            <a:schemeClr val="tx1"/>
          </a:solidFill>
          <a:latin typeface="+mn-lt"/>
          <a:ea typeface="+mn-ea"/>
          <a:cs typeface="+mn-cs"/>
        </a:defRPr>
      </a:lvl6pPr>
      <a:lvl7pPr marL="2797763" algn="l" defTabSz="932588" rtl="0" eaLnBrk="1" latinLnBrk="0" hangingPunct="1">
        <a:defRPr sz="1800" kern="1200">
          <a:solidFill>
            <a:schemeClr val="tx1"/>
          </a:solidFill>
          <a:latin typeface="+mn-lt"/>
          <a:ea typeface="+mn-ea"/>
          <a:cs typeface="+mn-cs"/>
        </a:defRPr>
      </a:lvl7pPr>
      <a:lvl8pPr marL="3264058" algn="l" defTabSz="932588" rtl="0" eaLnBrk="1" latinLnBrk="0" hangingPunct="1">
        <a:defRPr sz="1800" kern="1200">
          <a:solidFill>
            <a:schemeClr val="tx1"/>
          </a:solidFill>
          <a:latin typeface="+mn-lt"/>
          <a:ea typeface="+mn-ea"/>
          <a:cs typeface="+mn-cs"/>
        </a:defRPr>
      </a:lvl8pPr>
      <a:lvl9pPr marL="3730353" algn="l" defTabSz="9325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832972848"/>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 id="2147484707" r:id="rId25"/>
    <p:sldLayoutId id="2147484708" r:id="rId26"/>
    <p:sldLayoutId id="2147484709" r:id="rId27"/>
    <p:sldLayoutId id="2147484710" r:id="rId28"/>
    <p:sldLayoutId id="2147484711" r:id="rId29"/>
    <p:sldLayoutId id="2147484712" r:id="rId30"/>
    <p:sldLayoutId id="2147484713" r:id="rId3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062738504"/>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2"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535425"/>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Lst>
  <p:transition>
    <p:fade/>
  </p:transition>
  <p:hf hdr="0" ftr="0" dt="0"/>
  <p:txStyles>
    <p:titleStyle>
      <a:lvl1pPr algn="l" defTabSz="932194"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821111"/>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Lst>
  <p:transition>
    <p:fade/>
  </p:transition>
  <p:hf hdr="0" ftr="0" dt="0"/>
  <p:txStyles>
    <p:titleStyle>
      <a:lvl1pPr algn="l" defTabSz="931824" rtl="0" eaLnBrk="1" latinLnBrk="0" hangingPunct="1">
        <a:lnSpc>
          <a:spcPct val="90000"/>
        </a:lnSpc>
        <a:spcBef>
          <a:spcPct val="0"/>
        </a:spcBef>
        <a:buNone/>
        <a:defRPr lang="en-US" sz="47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63" marR="0" indent="-342563" algn="l" defTabSz="931824"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626" marR="0" indent="-241062" algn="l" defTabSz="931824"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312"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689"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063"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517"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429"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343"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255"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824" rtl="0" eaLnBrk="1" latinLnBrk="0" hangingPunct="1">
        <a:defRPr sz="1798" kern="1200">
          <a:solidFill>
            <a:schemeClr val="tx1"/>
          </a:solidFill>
          <a:latin typeface="+mn-lt"/>
          <a:ea typeface="+mn-ea"/>
          <a:cs typeface="+mn-cs"/>
        </a:defRPr>
      </a:lvl1pPr>
      <a:lvl2pPr marL="465912" algn="l" defTabSz="931824" rtl="0" eaLnBrk="1" latinLnBrk="0" hangingPunct="1">
        <a:defRPr sz="1798" kern="1200">
          <a:solidFill>
            <a:schemeClr val="tx1"/>
          </a:solidFill>
          <a:latin typeface="+mn-lt"/>
          <a:ea typeface="+mn-ea"/>
          <a:cs typeface="+mn-cs"/>
        </a:defRPr>
      </a:lvl2pPr>
      <a:lvl3pPr marL="931824" algn="l" defTabSz="931824" rtl="0" eaLnBrk="1" latinLnBrk="0" hangingPunct="1">
        <a:defRPr sz="1798" kern="1200">
          <a:solidFill>
            <a:schemeClr val="tx1"/>
          </a:solidFill>
          <a:latin typeface="+mn-lt"/>
          <a:ea typeface="+mn-ea"/>
          <a:cs typeface="+mn-cs"/>
        </a:defRPr>
      </a:lvl3pPr>
      <a:lvl4pPr marL="1397736" algn="l" defTabSz="931824" rtl="0" eaLnBrk="1" latinLnBrk="0" hangingPunct="1">
        <a:defRPr sz="1798" kern="1200">
          <a:solidFill>
            <a:schemeClr val="tx1"/>
          </a:solidFill>
          <a:latin typeface="+mn-lt"/>
          <a:ea typeface="+mn-ea"/>
          <a:cs typeface="+mn-cs"/>
        </a:defRPr>
      </a:lvl4pPr>
      <a:lvl5pPr marL="1863649" algn="l" defTabSz="931824" rtl="0" eaLnBrk="1" latinLnBrk="0" hangingPunct="1">
        <a:defRPr sz="1798" kern="1200">
          <a:solidFill>
            <a:schemeClr val="tx1"/>
          </a:solidFill>
          <a:latin typeface="+mn-lt"/>
          <a:ea typeface="+mn-ea"/>
          <a:cs typeface="+mn-cs"/>
        </a:defRPr>
      </a:lvl5pPr>
      <a:lvl6pPr marL="2329562" algn="l" defTabSz="931824" rtl="0" eaLnBrk="1" latinLnBrk="0" hangingPunct="1">
        <a:defRPr sz="1798" kern="1200">
          <a:solidFill>
            <a:schemeClr val="tx1"/>
          </a:solidFill>
          <a:latin typeface="+mn-lt"/>
          <a:ea typeface="+mn-ea"/>
          <a:cs typeface="+mn-cs"/>
        </a:defRPr>
      </a:lvl6pPr>
      <a:lvl7pPr marL="2795473" algn="l" defTabSz="931824" rtl="0" eaLnBrk="1" latinLnBrk="0" hangingPunct="1">
        <a:defRPr sz="1798" kern="1200">
          <a:solidFill>
            <a:schemeClr val="tx1"/>
          </a:solidFill>
          <a:latin typeface="+mn-lt"/>
          <a:ea typeface="+mn-ea"/>
          <a:cs typeface="+mn-cs"/>
        </a:defRPr>
      </a:lvl7pPr>
      <a:lvl8pPr marL="3261385" algn="l" defTabSz="931824" rtl="0" eaLnBrk="1" latinLnBrk="0" hangingPunct="1">
        <a:defRPr sz="1798" kern="1200">
          <a:solidFill>
            <a:schemeClr val="tx1"/>
          </a:solidFill>
          <a:latin typeface="+mn-lt"/>
          <a:ea typeface="+mn-ea"/>
          <a:cs typeface="+mn-cs"/>
        </a:defRPr>
      </a:lvl8pPr>
      <a:lvl9pPr marL="3727299" algn="l" defTabSz="931824"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tiff"/><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hyperlink" Target="https://azure.com/e/1a6d9fb988714fb5bc4153c0bcc178e5" TargetMode="Externa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architecture/framework/resiliency/business-metrics#composite-sla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ulianHayward/Azure-MG-Sub-Governance-Reporting" TargetMode="External"/><Relationship Id="rId3" Type="http://schemas.openxmlformats.org/officeDocument/2006/relationships/hyperlink" Target="https://docs.microsoft.com/en-us/learn/paths/azure-well-architected-framework/" TargetMode="External"/><Relationship Id="rId7" Type="http://schemas.openxmlformats.org/officeDocument/2006/relationships/hyperlink" Target="https://github.com/Azure/ccodashboard" TargetMode="External"/><Relationship Id="rId2" Type="http://schemas.openxmlformats.org/officeDocument/2006/relationships/hyperlink" Target="https://aka.ms/architecture/framework" TargetMode="External"/><Relationship Id="rId1" Type="http://schemas.openxmlformats.org/officeDocument/2006/relationships/slideLayout" Target="../slideLayouts/slideLayout20.xml"/><Relationship Id="rId6" Type="http://schemas.openxmlformats.org/officeDocument/2006/relationships/hyperlink" Target="https://aka.ms/architecture/review" TargetMode="External"/><Relationship Id="rId5" Type="http://schemas.openxmlformats.org/officeDocument/2006/relationships/hyperlink" Target="https://github.com/MicrosoftDocs/SecurityBenchmarks/tree/master/Azure%20Security%20Benchmark" TargetMode="External"/><Relationship Id="rId4" Type="http://schemas.openxmlformats.org/officeDocument/2006/relationships/hyperlink" Target="https://aka.ms/architecture" TargetMode="External"/><Relationship Id="rId9" Type="http://schemas.openxmlformats.org/officeDocument/2006/relationships/hyperlink" Target="https://docs.microsoft.com/en-us/azure/cloud-adoption-framework/reference/tools-templat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ind_map"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businessmodelanalyst.com/value-proposition-canvas/" TargetMode="External"/><Relationship Id="rId4" Type="http://schemas.openxmlformats.org/officeDocument/2006/relationships/hyperlink" Target="https://en.wikipedia.org/wiki/User_journe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7FADB6E-17BE-4C47-86AE-6DF119C803F1}"/>
              </a:ext>
            </a:extLst>
          </p:cNvPr>
          <p:cNvSpPr>
            <a:spLocks noGrp="1"/>
          </p:cNvSpPr>
          <p:nvPr>
            <p:ph type="title"/>
          </p:nvPr>
        </p:nvSpPr>
        <p:spPr>
          <a:xfrm>
            <a:off x="510474" y="2449605"/>
            <a:ext cx="5506323" cy="2462213"/>
          </a:xfrm>
        </p:spPr>
        <p:txBody>
          <a:bodyPr/>
          <a:lstStyle/>
          <a:p>
            <a:pPr>
              <a:lnSpc>
                <a:spcPct val="100000"/>
              </a:lnSpc>
            </a:pPr>
            <a:r>
              <a:rPr lang="en-US" sz="4000"/>
              <a:t>Microsoft Azure Well-Architected Framework </a:t>
            </a:r>
            <a:r>
              <a:rPr lang="en-US" sz="4000">
                <a:solidFill>
                  <a:srgbClr val="0078D4"/>
                </a:solidFill>
              </a:rPr>
              <a:t>&lt;</a:t>
            </a:r>
            <a:r>
              <a:rPr lang="en-US" sz="4000" err="1">
                <a:solidFill>
                  <a:srgbClr val="0078D4"/>
                </a:solidFill>
              </a:rPr>
              <a:t>team_name</a:t>
            </a:r>
            <a:r>
              <a:rPr lang="en-US" sz="4000">
                <a:solidFill>
                  <a:srgbClr val="0078D4"/>
                </a:solidFill>
              </a:rPr>
              <a:t>&gt;</a:t>
            </a:r>
            <a:br>
              <a:rPr lang="en-US" sz="4000"/>
            </a:br>
            <a:endParaRPr lang="en-US" sz="4000"/>
          </a:p>
        </p:txBody>
      </p:sp>
      <p:pic>
        <p:nvPicPr>
          <p:cNvPr id="7" name="Picture 6">
            <a:extLst>
              <a:ext uri="{FF2B5EF4-FFF2-40B4-BE49-F238E27FC236}">
                <a16:creationId xmlns:a16="http://schemas.microsoft.com/office/drawing/2014/main" id="{2AB45ED6-D8F6-4ECC-A7AF-695C7B25DAAC}"/>
              </a:ext>
            </a:extLst>
          </p:cNvPr>
          <p:cNvPicPr>
            <a:picLocks noChangeAspect="1"/>
          </p:cNvPicPr>
          <p:nvPr/>
        </p:nvPicPr>
        <p:blipFill>
          <a:blip r:embed="rId2"/>
          <a:stretch>
            <a:fillRect/>
          </a:stretch>
        </p:blipFill>
        <p:spPr>
          <a:xfrm>
            <a:off x="244365" y="252247"/>
            <a:ext cx="1547862" cy="511481"/>
          </a:xfrm>
          <a:prstGeom prst="rect">
            <a:avLst/>
          </a:prstGeom>
        </p:spPr>
      </p:pic>
      <p:pic>
        <p:nvPicPr>
          <p:cNvPr id="1026" name="Picture 2" descr="Microsoft Azure Well-Architected Framework">
            <a:extLst>
              <a:ext uri="{FF2B5EF4-FFF2-40B4-BE49-F238E27FC236}">
                <a16:creationId xmlns:a16="http://schemas.microsoft.com/office/drawing/2014/main" id="{384D94F6-1255-4611-ABD3-97CEAC08B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675" y="1599795"/>
            <a:ext cx="3805097" cy="38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901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operational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keep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track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70797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18211" y="2956214"/>
            <a:ext cx="11279330" cy="1292662"/>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&lt;</a:t>
            </a:r>
            <a:r>
              <a:rPr lang="es-ES" sz="2400" dirty="0" err="1">
                <a:gradFill>
                  <a:gsLst>
                    <a:gs pos="2917">
                      <a:schemeClr val="tx1"/>
                    </a:gs>
                    <a:gs pos="30000">
                      <a:schemeClr val="tx1"/>
                    </a:gs>
                  </a:gsLst>
                  <a:lin ang="5400000" scaled="0"/>
                </a:gradFill>
              </a:rPr>
              <a:t>Impact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recommendations</a:t>
            </a:r>
            <a:r>
              <a:rPr lang="es-ES" sz="2400" dirty="0">
                <a:gradFill>
                  <a:gsLst>
                    <a:gs pos="2917">
                      <a:schemeClr val="tx1"/>
                    </a:gs>
                    <a:gs pos="30000">
                      <a:schemeClr val="tx1"/>
                    </a:gs>
                  </a:gsLst>
                  <a:lin ang="5400000" scaled="0"/>
                </a:gradFill>
              </a:rPr>
              <a:t>, use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pricing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calculator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with</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current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deployment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estimate</a:t>
            </a:r>
            <a:r>
              <a:rPr lang="es-ES" sz="2400" dirty="0">
                <a:gradFill>
                  <a:gsLst>
                    <a:gs pos="2917">
                      <a:schemeClr val="tx1"/>
                    </a:gs>
                    <a:gs pos="30000">
                      <a:schemeClr val="tx1"/>
                    </a:gs>
                  </a:gsLst>
                  <a:lin ang="5400000" scaled="0"/>
                </a:gradFill>
              </a:rPr>
              <a:t> as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starting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point</a:t>
            </a:r>
            <a:r>
              <a:rPr lang="es-ES" sz="2400">
                <a:gradFill>
                  <a:gsLst>
                    <a:gs pos="2917">
                      <a:schemeClr val="tx1"/>
                    </a:gs>
                    <a:gs pos="30000">
                      <a:schemeClr val="tx1"/>
                    </a:gs>
                  </a:gsLst>
                  <a:lin ang="5400000" scaled="0"/>
                </a:gradFill>
              </a:rPr>
              <a:t> </a:t>
            </a:r>
            <a:r>
              <a:rPr lang="es-ES" sz="2400">
                <a:gradFill>
                  <a:gsLst>
                    <a:gs pos="2917">
                      <a:schemeClr val="tx1"/>
                    </a:gs>
                    <a:gs pos="30000">
                      <a:schemeClr val="tx1"/>
                    </a:gs>
                  </a:gsLst>
                  <a:lin ang="5400000" scaled="0"/>
                </a:gradFill>
                <a:hlinkClick r:id="rId2"/>
              </a:rPr>
              <a:t>https://azure.com/e/1a6d9fb988714fb5bc4153c0bcc178e5</a:t>
            </a:r>
            <a:r>
              <a:rPr lang="es-ES" sz="2400">
                <a:gradFill>
                  <a:gsLst>
                    <a:gs pos="2917">
                      <a:schemeClr val="tx1"/>
                    </a:gs>
                    <a:gs pos="30000">
                      <a:schemeClr val="tx1"/>
                    </a:gs>
                  </a:gsLst>
                  <a:lin ang="5400000" scaled="0"/>
                </a:gradFill>
              </a:rPr>
              <a:t> &gt;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9135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4- </a:t>
            </a:r>
            <a:r>
              <a:rPr lang="en-US" dirty="0"/>
              <a:t>Security</a:t>
            </a:r>
          </a:p>
        </p:txBody>
      </p:sp>
    </p:spTree>
    <p:extLst>
      <p:ext uri="{BB962C8B-B14F-4D97-AF65-F5344CB8AC3E}">
        <p14:creationId xmlns:p14="http://schemas.microsoft.com/office/powerpoint/2010/main" val="2810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topics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1260C75F-2FBA-46C5-9EB8-784B68173FFF}"/>
              </a:ext>
            </a:extLst>
          </p:cNvPr>
          <p:cNvGraphicFramePr/>
          <p:nvPr>
            <p:extLst>
              <p:ext uri="{D42A27DB-BD31-4B8C-83A1-F6EECF244321}">
                <p14:modId xmlns:p14="http://schemas.microsoft.com/office/powerpoint/2010/main" val="3123326089"/>
              </p:ext>
            </p:extLst>
          </p:nvPr>
        </p:nvGraphicFramePr>
        <p:xfrm>
          <a:off x="2156114" y="2202873"/>
          <a:ext cx="8207615" cy="4058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1423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&lt;High </a:t>
            </a:r>
            <a:r>
              <a:rPr lang="es-ES" sz="2400" err="1">
                <a:gradFill>
                  <a:gsLst>
                    <a:gs pos="2917">
                      <a:schemeClr val="tx1"/>
                    </a:gs>
                    <a:gs pos="30000">
                      <a:schemeClr val="tx1"/>
                    </a:gs>
                  </a:gsLst>
                  <a:lin ang="5400000" scaled="0"/>
                </a:gradFill>
              </a:rPr>
              <a:t>Level</a:t>
            </a:r>
            <a:r>
              <a:rPr lang="es-ES" sz="2400">
                <a:gradFill>
                  <a:gsLst>
                    <a:gs pos="2917">
                      <a:schemeClr val="tx1"/>
                    </a:gs>
                    <a:gs pos="30000">
                      <a:schemeClr val="tx1"/>
                    </a:gs>
                  </a:gsLst>
                  <a:lin ang="5400000" scaled="0"/>
                </a:gradFill>
              </a:rPr>
              <a:t> Architecture </a:t>
            </a:r>
            <a:r>
              <a:rPr lang="es-ES" sz="2400" err="1">
                <a:gradFill>
                  <a:gsLst>
                    <a:gs pos="2917">
                      <a:schemeClr val="tx1"/>
                    </a:gs>
                    <a:gs pos="30000">
                      <a:schemeClr val="tx1"/>
                    </a:gs>
                  </a:gsLst>
                  <a:lin ang="5400000" scaled="0"/>
                </a:gradFill>
              </a:rPr>
              <a:t>including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87186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5- Reliability</a:t>
            </a:r>
            <a:endParaRPr lang="en-US" dirty="0"/>
          </a:p>
        </p:txBody>
      </p:sp>
    </p:spTree>
    <p:extLst>
      <p:ext uri="{BB962C8B-B14F-4D97-AF65-F5344CB8AC3E}">
        <p14:creationId xmlns:p14="http://schemas.microsoft.com/office/powerpoint/2010/main" val="22004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Reliability</a:t>
            </a:r>
            <a:r>
              <a:rPr lang="es-ES"/>
              <a:t> </a:t>
            </a:r>
            <a:r>
              <a:rPr lang="es-ES" err="1"/>
              <a:t>Recommendations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reliability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24993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IaaS</a:t>
            </a:r>
            <a:endParaRPr lang="en-US"/>
          </a:p>
        </p:txBody>
      </p:sp>
    </p:spTree>
    <p:extLst>
      <p:ext uri="{BB962C8B-B14F-4D97-AF65-F5344CB8AC3E}">
        <p14:creationId xmlns:p14="http://schemas.microsoft.com/office/powerpoint/2010/main" val="40373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PaaS</a:t>
            </a:r>
            <a:endParaRPr lang="en-US"/>
          </a:p>
        </p:txBody>
      </p:sp>
    </p:spTree>
    <p:extLst>
      <p:ext uri="{BB962C8B-B14F-4D97-AF65-F5344CB8AC3E}">
        <p14:creationId xmlns:p14="http://schemas.microsoft.com/office/powerpoint/2010/main" val="4809490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Estimation</a:t>
            </a:r>
            <a:r>
              <a:rPr lang="es-ES"/>
              <a:t> </a:t>
            </a:r>
            <a:r>
              <a:rPr lang="es-ES" err="1"/>
              <a:t>of</a:t>
            </a:r>
            <a:r>
              <a:rPr lang="es-ES"/>
              <a:t> </a:t>
            </a:r>
            <a:r>
              <a:rPr lang="es-ES" err="1"/>
              <a:t>your</a:t>
            </a:r>
            <a:r>
              <a:rPr lang="es-ES"/>
              <a:t> </a:t>
            </a:r>
            <a:r>
              <a:rPr lang="es-ES" err="1"/>
              <a:t>solution</a:t>
            </a:r>
            <a:r>
              <a:rPr lang="es-ES"/>
              <a:t> SLA</a:t>
            </a:r>
            <a:endParaRPr lang="en-US"/>
          </a:p>
        </p:txBody>
      </p:sp>
      <p:graphicFrame>
        <p:nvGraphicFramePr>
          <p:cNvPr id="3" name="Diagram 2">
            <a:extLst>
              <a:ext uri="{FF2B5EF4-FFF2-40B4-BE49-F238E27FC236}">
                <a16:creationId xmlns:a16="http://schemas.microsoft.com/office/drawing/2014/main" id="{13C8B663-390A-4830-AD0C-EB44586F7F73}"/>
              </a:ext>
            </a:extLst>
          </p:cNvPr>
          <p:cNvGraphicFramePr/>
          <p:nvPr>
            <p:extLst>
              <p:ext uri="{D42A27DB-BD31-4B8C-83A1-F6EECF244321}">
                <p14:modId xmlns:p14="http://schemas.microsoft.com/office/powerpoint/2010/main" val="3981421833"/>
              </p:ext>
            </p:extLst>
          </p:nvPr>
        </p:nvGraphicFramePr>
        <p:xfrm>
          <a:off x="1573983" y="83836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31FE94-3271-483A-93F1-2E36806411BA}"/>
              </a:ext>
            </a:extLst>
          </p:cNvPr>
          <p:cNvSpPr txBox="1"/>
          <p:nvPr/>
        </p:nvSpPr>
        <p:spPr>
          <a:xfrm>
            <a:off x="465138" y="5715415"/>
            <a:ext cx="9801809" cy="646331"/>
          </a:xfrm>
          <a:prstGeom prst="rect">
            <a:avLst/>
          </a:prstGeom>
          <a:noFill/>
        </p:spPr>
        <p:txBody>
          <a:bodyPr wrap="square">
            <a:spAutoFit/>
          </a:bodyPr>
          <a:lstStyle/>
          <a:p>
            <a:r>
              <a:rPr lang="es-ES">
                <a:hlinkClick r:id="rId8"/>
              </a:rPr>
              <a:t>https://docs.microsoft.com/en-us/azure/architecture/framework/resiliency/business-metrics#composite-slas</a:t>
            </a:r>
            <a:endParaRPr lang="es-ES"/>
          </a:p>
        </p:txBody>
      </p:sp>
    </p:spTree>
    <p:extLst>
      <p:ext uri="{BB962C8B-B14F-4D97-AF65-F5344CB8AC3E}">
        <p14:creationId xmlns:p14="http://schemas.microsoft.com/office/powerpoint/2010/main" val="29957522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EA1F-CE3D-4B9C-8682-5CD2FED92BCD}"/>
              </a:ext>
            </a:extLst>
          </p:cNvPr>
          <p:cNvSpPr>
            <a:spLocks noGrp="1"/>
          </p:cNvSpPr>
          <p:nvPr>
            <p:ph type="title"/>
          </p:nvPr>
        </p:nvSpPr>
        <p:spPr>
          <a:xfrm>
            <a:off x="465138" y="632779"/>
            <a:ext cx="11533187" cy="411162"/>
          </a:xfrm>
        </p:spPr>
        <p:txBody>
          <a:bodyPr wrap="square" anchor="t">
            <a:normAutofit/>
          </a:bodyPr>
          <a:lstStyle/>
          <a:p>
            <a:r>
              <a:rPr lang="en-US" dirty="0"/>
              <a:t>WAF Journey</a:t>
            </a:r>
            <a:endParaRPr lang="es-ES" dirty="0"/>
          </a:p>
        </p:txBody>
      </p:sp>
      <p:graphicFrame>
        <p:nvGraphicFramePr>
          <p:cNvPr id="3" name="Diagram 2">
            <a:extLst>
              <a:ext uri="{FF2B5EF4-FFF2-40B4-BE49-F238E27FC236}">
                <a16:creationId xmlns:a16="http://schemas.microsoft.com/office/drawing/2014/main" id="{EEF33876-B7B1-4765-BD6B-45D33E95F069}"/>
              </a:ext>
            </a:extLst>
          </p:cNvPr>
          <p:cNvGraphicFramePr/>
          <p:nvPr>
            <p:extLst>
              <p:ext uri="{D42A27DB-BD31-4B8C-83A1-F6EECF244321}">
                <p14:modId xmlns:p14="http://schemas.microsoft.com/office/powerpoint/2010/main" val="2140826592"/>
              </p:ext>
            </p:extLst>
          </p:nvPr>
        </p:nvGraphicFramePr>
        <p:xfrm>
          <a:off x="465137" y="2124635"/>
          <a:ext cx="11533187" cy="3313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5C298A3-1A24-448E-B516-6AB2FB6F07E3}"/>
              </a:ext>
            </a:extLst>
          </p:cNvPr>
          <p:cNvSpPr txBox="1"/>
          <p:nvPr/>
        </p:nvSpPr>
        <p:spPr>
          <a:xfrm>
            <a:off x="465137" y="1556404"/>
            <a:ext cx="104892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Establish the rhythm of the architecture review and plan each day. Example:</a:t>
            </a:r>
            <a:endParaRPr lang="es-E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41088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6- Performance Efficiency</a:t>
            </a:r>
            <a:endParaRPr lang="en-US" dirty="0"/>
          </a:p>
        </p:txBody>
      </p:sp>
    </p:spTree>
    <p:extLst>
      <p:ext uri="{BB962C8B-B14F-4D97-AF65-F5344CB8AC3E}">
        <p14:creationId xmlns:p14="http://schemas.microsoft.com/office/powerpoint/2010/main" val="42617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Describe </a:t>
            </a:r>
            <a:r>
              <a:rPr lang="es-ES" err="1"/>
              <a:t>how</a:t>
            </a:r>
            <a:r>
              <a:rPr lang="es-ES"/>
              <a:t> </a:t>
            </a:r>
            <a:r>
              <a:rPr lang="es-ES" err="1"/>
              <a:t>your</a:t>
            </a:r>
            <a:r>
              <a:rPr lang="es-ES"/>
              <a:t> </a:t>
            </a:r>
            <a:r>
              <a:rPr lang="es-ES" err="1"/>
              <a:t>application</a:t>
            </a:r>
            <a:r>
              <a:rPr lang="es-ES"/>
              <a:t> </a:t>
            </a:r>
            <a:r>
              <a:rPr lang="es-ES" err="1"/>
              <a:t>scales</a:t>
            </a:r>
            <a:endParaRPr lang="en-US"/>
          </a:p>
        </p:txBody>
      </p:sp>
      <p:sp>
        <p:nvSpPr>
          <p:cNvPr id="4" name="TextBox 3">
            <a:extLst>
              <a:ext uri="{FF2B5EF4-FFF2-40B4-BE49-F238E27FC236}">
                <a16:creationId xmlns:a16="http://schemas.microsoft.com/office/drawing/2014/main" id="{F30A0B11-E4A9-468B-8C23-6E3C22BA09F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services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solutions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allow</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performance and </a:t>
            </a:r>
            <a:r>
              <a:rPr lang="es-ES" sz="2400" err="1">
                <a:gradFill>
                  <a:gsLst>
                    <a:gs pos="2917">
                      <a:schemeClr val="tx1"/>
                    </a:gs>
                    <a:gs pos="30000">
                      <a:schemeClr val="tx1"/>
                    </a:gs>
                  </a:gsLst>
                  <a:lin ang="5400000" scaled="0"/>
                </a:gradFill>
              </a:rPr>
              <a:t>scalability</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47522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Metrics</a:t>
            </a:r>
            <a:r>
              <a:rPr lang="es-ES"/>
              <a:t> and </a:t>
            </a:r>
            <a:r>
              <a:rPr lang="es-ES" err="1"/>
              <a:t>tooling</a:t>
            </a:r>
            <a:r>
              <a:rPr lang="es-ES"/>
              <a:t> </a:t>
            </a:r>
            <a:r>
              <a:rPr lang="es-ES" err="1"/>
              <a:t>changes</a:t>
            </a:r>
            <a:r>
              <a:rPr lang="es-ES"/>
              <a:t> </a:t>
            </a:r>
            <a:r>
              <a:rPr lang="es-ES" err="1"/>
              <a:t>to</a:t>
            </a:r>
            <a:r>
              <a:rPr lang="es-ES"/>
              <a:t> </a:t>
            </a:r>
            <a:r>
              <a:rPr lang="es-ES" err="1"/>
              <a:t>scale</a:t>
            </a:r>
            <a:endParaRPr lang="en-US"/>
          </a:p>
        </p:txBody>
      </p:sp>
      <p:sp>
        <p:nvSpPr>
          <p:cNvPr id="4" name="TextBox 3">
            <a:extLst>
              <a:ext uri="{FF2B5EF4-FFF2-40B4-BE49-F238E27FC236}">
                <a16:creationId xmlns:a16="http://schemas.microsoft.com/office/drawing/2014/main" id="{D6E9333C-B99F-414B-87FF-252183FF2BB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meet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demand</a:t>
            </a:r>
            <a:r>
              <a:rPr lang="es-ES" sz="2400">
                <a:gradFill>
                  <a:gsLst>
                    <a:gs pos="2917">
                      <a:schemeClr val="tx1"/>
                    </a:gs>
                    <a:gs pos="30000">
                      <a:schemeClr val="tx1"/>
                    </a:gs>
                  </a:gsLst>
                  <a:lin ang="5400000" scaled="0"/>
                </a:gradFill>
              </a:rPr>
              <a:t> and support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new </a:t>
            </a:r>
            <a:r>
              <a:rPr lang="es-ES" sz="2400" err="1">
                <a:gradFill>
                  <a:gsLst>
                    <a:gs pos="2917">
                      <a:schemeClr val="tx1"/>
                    </a:gs>
                    <a:gs pos="30000">
                      <a:schemeClr val="tx1"/>
                    </a:gs>
                  </a:gsLst>
                  <a:lin ang="5400000" scaled="0"/>
                </a:gradFill>
              </a:rPr>
              <a:t>architecture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30741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7- Operational Excellence</a:t>
            </a:r>
            <a:endParaRPr lang="en-US" dirty="0"/>
          </a:p>
        </p:txBody>
      </p:sp>
    </p:spTree>
    <p:extLst>
      <p:ext uri="{BB962C8B-B14F-4D97-AF65-F5344CB8AC3E}">
        <p14:creationId xmlns:p14="http://schemas.microsoft.com/office/powerpoint/2010/main" val="2181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AD266B53-EF9A-4552-AD21-37FE84727140}"/>
              </a:ext>
            </a:extLst>
          </p:cNvPr>
          <p:cNvGraphicFramePr/>
          <p:nvPr>
            <p:extLst>
              <p:ext uri="{D42A27DB-BD31-4B8C-83A1-F6EECF244321}">
                <p14:modId xmlns:p14="http://schemas.microsoft.com/office/powerpoint/2010/main" val="286102376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0073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methodologies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support </a:t>
            </a:r>
            <a:r>
              <a:rPr lang="es-ES" sz="2400" err="1">
                <a:gradFill>
                  <a:gsLst>
                    <a:gs pos="2917">
                      <a:schemeClr val="tx1"/>
                    </a:gs>
                    <a:gs pos="30000">
                      <a:schemeClr val="tx1"/>
                    </a:gs>
                  </a:gsLst>
                  <a:lin ang="5400000" scaled="0"/>
                </a:gradFill>
              </a:rPr>
              <a:t>those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16188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8</a:t>
            </a:r>
            <a:r>
              <a:rPr lang="en-US" b="0" kern="1200" cap="none" spc="-50" baseline="0">
                <a:ln w="3175">
                  <a:noFill/>
                </a:ln>
                <a:effectLst/>
                <a:latin typeface="+mj-lt"/>
                <a:ea typeface="+mn-ea"/>
                <a:cs typeface="Segoe UI" pitchFamily="34" charset="0"/>
              </a:rPr>
              <a:t>- </a:t>
            </a:r>
            <a:r>
              <a:rPr lang="en-US"/>
              <a:t>Create a plan</a:t>
            </a:r>
          </a:p>
        </p:txBody>
      </p:sp>
    </p:spTree>
    <p:extLst>
      <p:ext uri="{BB962C8B-B14F-4D97-AF65-F5344CB8AC3E}">
        <p14:creationId xmlns:p14="http://schemas.microsoft.com/office/powerpoint/2010/main" val="200544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Checklist</a:t>
            </a:r>
            <a:endParaRPr lang="es-ES"/>
          </a:p>
        </p:txBody>
      </p:sp>
      <p:sp>
        <p:nvSpPr>
          <p:cNvPr id="4" name="Text Placeholder 3">
            <a:extLst>
              <a:ext uri="{FF2B5EF4-FFF2-40B4-BE49-F238E27FC236}">
                <a16:creationId xmlns:a16="http://schemas.microsoft.com/office/drawing/2014/main" id="{B3661CAF-1865-4DCC-BFDF-6290C947E384}"/>
              </a:ext>
            </a:extLst>
          </p:cNvPr>
          <p:cNvSpPr>
            <a:spLocks noGrp="1"/>
          </p:cNvSpPr>
          <p:nvPr>
            <p:ph type="body" sz="quarter" idx="10"/>
          </p:nvPr>
        </p:nvSpPr>
        <p:spPr>
          <a:xfrm>
            <a:off x="465138" y="1960860"/>
            <a:ext cx="9572625" cy="1538883"/>
          </a:xfrm>
        </p:spPr>
        <p:txBody>
          <a:bodyPr/>
          <a:lstStyle/>
          <a:p>
            <a:r>
              <a:rPr lang="en-US"/>
              <a:t>Production disruption</a:t>
            </a:r>
          </a:p>
          <a:p>
            <a:r>
              <a:rPr lang="en-US"/>
              <a:t>Time estimations</a:t>
            </a:r>
          </a:p>
          <a:p>
            <a:r>
              <a:rPr lang="en-US"/>
              <a:t>People involved*</a:t>
            </a:r>
          </a:p>
          <a:p>
            <a:r>
              <a:rPr lang="en-US"/>
              <a:t>Potential risks</a:t>
            </a:r>
          </a:p>
          <a:p>
            <a:r>
              <a:rPr lang="en-US"/>
              <a:t>Success metrics</a:t>
            </a:r>
            <a:endParaRPr lang="es-ES"/>
          </a:p>
        </p:txBody>
      </p:sp>
      <p:sp>
        <p:nvSpPr>
          <p:cNvPr id="3" name="TextBox 2">
            <a:extLst>
              <a:ext uri="{FF2B5EF4-FFF2-40B4-BE49-F238E27FC236}">
                <a16:creationId xmlns:a16="http://schemas.microsoft.com/office/drawing/2014/main" id="{C9665689-62B6-4F43-9204-F13114AA2E99}"/>
              </a:ext>
            </a:extLst>
          </p:cNvPr>
          <p:cNvSpPr txBox="1"/>
          <p:nvPr/>
        </p:nvSpPr>
        <p:spPr>
          <a:xfrm>
            <a:off x="465138" y="6117063"/>
            <a:ext cx="6594882"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You should have already discussed this in step 2 – RACI (prioritize – optimize)</a:t>
            </a:r>
            <a:endParaRPr lang="es-ES" sz="1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1016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Roadmap</a:t>
            </a:r>
            <a:r>
              <a:rPr lang="es-ES"/>
              <a:t> </a:t>
            </a:r>
            <a:r>
              <a:rPr lang="es-ES" err="1"/>
              <a:t>or</a:t>
            </a:r>
            <a:r>
              <a:rPr lang="es-ES"/>
              <a:t> Backlog </a:t>
            </a:r>
            <a:r>
              <a:rPr lang="es-ES" err="1"/>
              <a:t>with</a:t>
            </a:r>
            <a:r>
              <a:rPr lang="es-ES"/>
              <a:t> </a:t>
            </a:r>
            <a:r>
              <a:rPr lang="es-ES" err="1"/>
              <a:t>prioritized</a:t>
            </a:r>
            <a:r>
              <a:rPr lang="es-ES"/>
              <a:t> </a:t>
            </a:r>
            <a:r>
              <a:rPr lang="es-ES" err="1"/>
              <a:t>recommendations</a:t>
            </a:r>
            <a:endParaRPr lang="en-US"/>
          </a:p>
        </p:txBody>
      </p:sp>
      <p:graphicFrame>
        <p:nvGraphicFramePr>
          <p:cNvPr id="4" name="Diagram 3">
            <a:extLst>
              <a:ext uri="{FF2B5EF4-FFF2-40B4-BE49-F238E27FC236}">
                <a16:creationId xmlns:a16="http://schemas.microsoft.com/office/drawing/2014/main" id="{17F32512-39FC-4646-98FA-FD3424328ADB}"/>
              </a:ext>
            </a:extLst>
          </p:cNvPr>
          <p:cNvGraphicFramePr/>
          <p:nvPr>
            <p:extLst>
              <p:ext uri="{D42A27DB-BD31-4B8C-83A1-F6EECF244321}">
                <p14:modId xmlns:p14="http://schemas.microsoft.com/office/powerpoint/2010/main" val="796068527"/>
              </p:ext>
            </p:extLst>
          </p:nvPr>
        </p:nvGraphicFramePr>
        <p:xfrm>
          <a:off x="1072036" y="1915452"/>
          <a:ext cx="5146201" cy="3163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zure DevOps epics and issues representing the recommendation roadmap">
            <a:extLst>
              <a:ext uri="{FF2B5EF4-FFF2-40B4-BE49-F238E27FC236}">
                <a16:creationId xmlns:a16="http://schemas.microsoft.com/office/drawing/2014/main" id="{7327171F-8F45-43A6-9C89-7AD8A8CE3862}"/>
              </a:ext>
            </a:extLst>
          </p:cNvPr>
          <p:cNvPicPr>
            <a:picLocks noChangeAspect="1"/>
          </p:cNvPicPr>
          <p:nvPr/>
        </p:nvPicPr>
        <p:blipFill>
          <a:blip r:embed="rId8"/>
          <a:stretch>
            <a:fillRect/>
          </a:stretch>
        </p:blipFill>
        <p:spPr>
          <a:xfrm>
            <a:off x="6876222" y="2190880"/>
            <a:ext cx="4913556" cy="2612764"/>
          </a:xfrm>
          <a:prstGeom prst="rect">
            <a:avLst/>
          </a:prstGeom>
        </p:spPr>
      </p:pic>
      <p:sp>
        <p:nvSpPr>
          <p:cNvPr id="8" name="TextBox 7">
            <a:extLst>
              <a:ext uri="{FF2B5EF4-FFF2-40B4-BE49-F238E27FC236}">
                <a16:creationId xmlns:a16="http://schemas.microsoft.com/office/drawing/2014/main" id="{93AD7FC3-BFB8-459F-83F1-0DD3F2E827EB}"/>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&lt;Short </a:t>
            </a:r>
            <a:r>
              <a:rPr lang="es-ES" sz="2400" err="1">
                <a:gradFill>
                  <a:gsLst>
                    <a:gs pos="2917">
                      <a:schemeClr val="tx1"/>
                    </a:gs>
                    <a:gs pos="30000">
                      <a:schemeClr val="tx1"/>
                    </a:gs>
                  </a:gsLst>
                  <a:lin ang="5400000" scaled="0"/>
                </a:gradFill>
              </a:rPr>
              <a:t>term</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should</a:t>
            </a:r>
            <a:r>
              <a:rPr lang="es-ES" sz="2400">
                <a:gradFill>
                  <a:gsLst>
                    <a:gs pos="2917">
                      <a:schemeClr val="tx1"/>
                    </a:gs>
                    <a:gs pos="30000">
                      <a:schemeClr val="tx1"/>
                    </a:gs>
                  </a:gsLst>
                  <a:lin ang="5400000" scaled="0"/>
                </a:gradFill>
              </a:rPr>
              <a:t> be short and </a:t>
            </a:r>
            <a:r>
              <a:rPr lang="es-ES" sz="2400" err="1">
                <a:gradFill>
                  <a:gsLst>
                    <a:gs pos="2917">
                      <a:schemeClr val="tx1"/>
                    </a:gs>
                    <a:gs pos="30000">
                      <a:schemeClr val="tx1"/>
                    </a:gs>
                  </a:gsLst>
                  <a:lin ang="5400000" scaled="0"/>
                </a:gradFill>
              </a:rPr>
              <a:t>immediately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actionable</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68393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EF79-13CE-4776-BD63-D3B9DD9C89E5}"/>
              </a:ext>
            </a:extLst>
          </p:cNvPr>
          <p:cNvSpPr>
            <a:spLocks noGrp="1"/>
          </p:cNvSpPr>
          <p:nvPr>
            <p:ph type="title"/>
          </p:nvPr>
        </p:nvSpPr>
        <p:spPr/>
        <p:txBody>
          <a:bodyPr/>
          <a:lstStyle/>
          <a:p>
            <a:r>
              <a:rPr lang="en-US"/>
              <a:t>Proposed mid/long-term architectures</a:t>
            </a:r>
            <a:endParaRPr lang="es-ES"/>
          </a:p>
        </p:txBody>
      </p:sp>
      <p:sp>
        <p:nvSpPr>
          <p:cNvPr id="3" name="Table Placeholder 2">
            <a:extLst>
              <a:ext uri="{FF2B5EF4-FFF2-40B4-BE49-F238E27FC236}">
                <a16:creationId xmlns:a16="http://schemas.microsoft.com/office/drawing/2014/main" id="{4464C31C-8DE4-4E90-BE33-74D61B0E61FB}"/>
              </a:ext>
            </a:extLst>
          </p:cNvPr>
          <p:cNvSpPr>
            <a:spLocks noGrp="1"/>
          </p:cNvSpPr>
          <p:nvPr>
            <p:ph type="tbl" sz="quarter" idx="10"/>
          </p:nvPr>
        </p:nvSpPr>
        <p:spPr/>
      </p:sp>
    </p:spTree>
    <p:extLst>
      <p:ext uri="{BB962C8B-B14F-4D97-AF65-F5344CB8AC3E}">
        <p14:creationId xmlns:p14="http://schemas.microsoft.com/office/powerpoint/2010/main" val="17972427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1- Describe the workload</a:t>
            </a:r>
            <a:endParaRPr lang="en-US" dirty="0"/>
          </a:p>
        </p:txBody>
      </p:sp>
    </p:spTree>
    <p:extLst>
      <p:ext uri="{BB962C8B-B14F-4D97-AF65-F5344CB8AC3E}">
        <p14:creationId xmlns:p14="http://schemas.microsoft.com/office/powerpoint/2010/main" val="36346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9</a:t>
            </a:r>
            <a:r>
              <a:rPr lang="en-US" b="0" kern="1200" cap="none" spc="-50" baseline="0">
                <a:ln w="3175">
                  <a:noFill/>
                </a:ln>
                <a:effectLst/>
                <a:latin typeface="+mj-lt"/>
                <a:ea typeface="+mn-ea"/>
                <a:cs typeface="Segoe UI" pitchFamily="34" charset="0"/>
              </a:rPr>
              <a:t>- </a:t>
            </a:r>
            <a:r>
              <a:rPr lang="en-US"/>
              <a:t>Deliverables</a:t>
            </a:r>
          </a:p>
        </p:txBody>
      </p:sp>
    </p:spTree>
    <p:extLst>
      <p:ext uri="{BB962C8B-B14F-4D97-AF65-F5344CB8AC3E}">
        <p14:creationId xmlns:p14="http://schemas.microsoft.com/office/powerpoint/2010/main" val="7799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List the </a:t>
            </a:r>
            <a:r>
              <a:rPr lang="en-US" err="1"/>
              <a:t>derivelables</a:t>
            </a:r>
            <a:endParaRPr lang="es-ES"/>
          </a:p>
        </p:txBody>
      </p:sp>
      <p:sp>
        <p:nvSpPr>
          <p:cNvPr id="3" name="Table Placeholder 2">
            <a:extLst>
              <a:ext uri="{FF2B5EF4-FFF2-40B4-BE49-F238E27FC236}">
                <a16:creationId xmlns:a16="http://schemas.microsoft.com/office/drawing/2014/main" id="{7325B189-C468-427E-90AD-8BAA7AE64B3C}"/>
              </a:ext>
            </a:extLst>
          </p:cNvPr>
          <p:cNvSpPr>
            <a:spLocks noGrp="1"/>
          </p:cNvSpPr>
          <p:nvPr>
            <p:ph type="tbl" sz="quarter" idx="10"/>
          </p:nvPr>
        </p:nvSpPr>
        <p:spPr/>
      </p:sp>
    </p:spTree>
    <p:extLst>
      <p:ext uri="{BB962C8B-B14F-4D97-AF65-F5344CB8AC3E}">
        <p14:creationId xmlns:p14="http://schemas.microsoft.com/office/powerpoint/2010/main" val="34562376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s-ES" err="1"/>
              <a:t>Apendix</a:t>
            </a:r>
            <a:endParaRPr lang="en-US"/>
          </a:p>
        </p:txBody>
      </p:sp>
    </p:spTree>
    <p:extLst>
      <p:ext uri="{BB962C8B-B14F-4D97-AF65-F5344CB8AC3E}">
        <p14:creationId xmlns:p14="http://schemas.microsoft.com/office/powerpoint/2010/main" val="30343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B858C4-3805-48F6-83FA-F73E12BA2C91}"/>
              </a:ext>
            </a:extLst>
          </p:cNvPr>
          <p:cNvSpPr>
            <a:spLocks noGrp="1"/>
          </p:cNvSpPr>
          <p:nvPr>
            <p:ph type="title"/>
          </p:nvPr>
        </p:nvSpPr>
        <p:spPr/>
        <p:txBody>
          <a:bodyPr/>
          <a:lstStyle/>
          <a:p>
            <a:r>
              <a:rPr lang="es-ES" err="1"/>
              <a:t>Resources</a:t>
            </a:r>
            <a:endParaRPr lang="en-US"/>
          </a:p>
        </p:txBody>
      </p:sp>
      <p:sp>
        <p:nvSpPr>
          <p:cNvPr id="11" name="TextBox 10">
            <a:extLst>
              <a:ext uri="{FF2B5EF4-FFF2-40B4-BE49-F238E27FC236}">
                <a16:creationId xmlns:a16="http://schemas.microsoft.com/office/drawing/2014/main" id="{93EAD264-AED3-4116-95B7-577F56905EDD}"/>
              </a:ext>
            </a:extLst>
          </p:cNvPr>
          <p:cNvSpPr txBox="1"/>
          <p:nvPr/>
        </p:nvSpPr>
        <p:spPr>
          <a:xfrm>
            <a:off x="891020" y="1147850"/>
            <a:ext cx="6852804" cy="4524315"/>
          </a:xfrm>
          <a:prstGeom prst="rect">
            <a:avLst/>
          </a:prstGeom>
          <a:noFill/>
        </p:spPr>
        <p:txBody>
          <a:bodyPr wrap="square">
            <a:spAutoFit/>
          </a:bodyPr>
          <a:lstStyle/>
          <a:p>
            <a:pPr algn="l" rtl="0" fontAlgn="base"/>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2"/>
              </a:rPr>
              <a:t>Azure Well-Architected Framework documentation</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3"/>
              </a:rPr>
              <a:t>Microsoft Learn course</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4"/>
              </a:rPr>
              <a:t>Architecture center</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5"/>
              </a:rPr>
              <a:t>Azure Security Benchmark</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endParaRPr>
          </a:p>
          <a:p>
            <a:pPr algn="l" rtl="0" fontAlgn="base"/>
            <a:r>
              <a:rPr lang="en-US" b="0" i="0" u="sng" strike="noStrike">
                <a:solidFill>
                  <a:srgbClr val="0078D4"/>
                </a:solidFill>
                <a:effectLst/>
                <a:latin typeface="Segoe UI" panose="020B0502040204020203" pitchFamily="34" charset="0"/>
                <a:hlinkClick r:id="rId6"/>
              </a:rPr>
              <a:t>Azure Well-Architected Review</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7"/>
              </a:rPr>
              <a:t>CCO Dashboard</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err="1">
                <a:solidFill>
                  <a:srgbClr val="0078D4"/>
                </a:solidFill>
                <a:effectLst/>
                <a:latin typeface="Segoe UI" panose="020B0502040204020203" pitchFamily="34" charset="0"/>
                <a:hlinkClick r:id="rId8"/>
              </a:rPr>
              <a:t>AzGovViz</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9"/>
              </a:rPr>
              <a:t>Cloud adoption Framework tools</a:t>
            </a:r>
            <a:endParaRPr lang="en-US" b="0" i="0">
              <a:effectLst/>
              <a:latin typeface="Arial" panose="020B0604020202020204" pitchFamily="34" charset="0"/>
            </a:endParaRPr>
          </a:p>
        </p:txBody>
      </p:sp>
    </p:spTree>
    <p:extLst>
      <p:ext uri="{BB962C8B-B14F-4D97-AF65-F5344CB8AC3E}">
        <p14:creationId xmlns:p14="http://schemas.microsoft.com/office/powerpoint/2010/main" val="4107516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31668-9A25-4E3D-81E8-A4C8559929C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6214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E9C8-CB99-4F22-AA57-E970E436DA49}"/>
              </a:ext>
            </a:extLst>
          </p:cNvPr>
          <p:cNvSpPr>
            <a:spLocks noGrp="1"/>
          </p:cNvSpPr>
          <p:nvPr>
            <p:ph type="title"/>
          </p:nvPr>
        </p:nvSpPr>
        <p:spPr/>
        <p:txBody>
          <a:bodyPr/>
          <a:lstStyle/>
          <a:p>
            <a:r>
              <a:rPr lang="es-ES" dirty="0" err="1"/>
              <a:t>Workload</a:t>
            </a:r>
            <a:r>
              <a:rPr lang="es-ES" dirty="0"/>
              <a:t> status</a:t>
            </a:r>
            <a:endParaRPr lang="en-US" dirty="0"/>
          </a:p>
        </p:txBody>
      </p:sp>
      <p:sp>
        <p:nvSpPr>
          <p:cNvPr id="4" name="TextBox 3">
            <a:extLst>
              <a:ext uri="{FF2B5EF4-FFF2-40B4-BE49-F238E27FC236}">
                <a16:creationId xmlns:a16="http://schemas.microsoft.com/office/drawing/2014/main" id="{1FD93DA2-226C-4A98-8C5E-E976119A46EE}"/>
              </a:ext>
            </a:extLst>
          </p:cNvPr>
          <p:cNvSpPr txBox="1"/>
          <p:nvPr/>
        </p:nvSpPr>
        <p:spPr>
          <a:xfrm>
            <a:off x="342901" y="3132859"/>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&lt;Describe </a:t>
            </a:r>
            <a:r>
              <a:rPr lang="es-ES" sz="2400" dirty="0" err="1">
                <a:gradFill>
                  <a:gsLst>
                    <a:gs pos="2917">
                      <a:schemeClr val="tx1"/>
                    </a:gs>
                    <a:gs pos="30000">
                      <a:schemeClr val="tx1"/>
                    </a:gs>
                  </a:gsLst>
                  <a:lin ang="5400000" scaled="0"/>
                </a:gradFill>
              </a:rPr>
              <a:t>current</a:t>
            </a:r>
            <a:r>
              <a:rPr lang="es-ES" sz="2400" dirty="0">
                <a:gradFill>
                  <a:gsLst>
                    <a:gs pos="2917">
                      <a:schemeClr val="tx1"/>
                    </a:gs>
                    <a:gs pos="30000">
                      <a:schemeClr val="tx1"/>
                    </a:gs>
                  </a:gsLst>
                  <a:lin ang="5400000" scaled="0"/>
                </a:gradFill>
              </a:rPr>
              <a:t> status </a:t>
            </a:r>
            <a:r>
              <a:rPr lang="es-ES" sz="2400" dirty="0" err="1">
                <a:gradFill>
                  <a:gsLst>
                    <a:gs pos="2917">
                      <a:schemeClr val="tx1"/>
                    </a:gs>
                    <a:gs pos="30000">
                      <a:schemeClr val="tx1"/>
                    </a:gs>
                  </a:gsLst>
                  <a:lin ang="5400000" scaled="0"/>
                </a:gradFill>
              </a:rPr>
              <a:t>you</a:t>
            </a:r>
            <a:r>
              <a:rPr lang="es-ES" sz="2400" dirty="0">
                <a:gradFill>
                  <a:gsLst>
                    <a:gs pos="2917">
                      <a:schemeClr val="tx1"/>
                    </a:gs>
                    <a:gs pos="30000">
                      <a:schemeClr val="tx1"/>
                    </a:gs>
                  </a:gsLst>
                  <a:lin ang="5400000" scaled="0"/>
                </a:gradFill>
              </a:rPr>
              <a:t> can use a </a:t>
            </a:r>
            <a:r>
              <a:rPr lang="es-ES" sz="2400" dirty="0" err="1">
                <a:gradFill>
                  <a:gsLst>
                    <a:gs pos="2917">
                      <a:schemeClr val="tx1"/>
                    </a:gs>
                    <a:gs pos="30000">
                      <a:schemeClr val="tx1"/>
                    </a:gs>
                  </a:gsLst>
                  <a:lin ang="5400000" scaled="0"/>
                </a:gradFill>
              </a:rPr>
              <a:t>mindmap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description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bullets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etc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highlights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top </a:t>
            </a:r>
            <a:r>
              <a:rPr lang="es-ES" sz="2400" dirty="0" err="1">
                <a:gradFill>
                  <a:gsLst>
                    <a:gs pos="2917">
                      <a:schemeClr val="tx1"/>
                    </a:gs>
                    <a:gs pos="30000">
                      <a:schemeClr val="tx1"/>
                    </a:gs>
                  </a:gsLst>
                  <a:lin ang="5400000" scaled="0"/>
                </a:gradFill>
              </a:rPr>
              <a:t>of</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mind</a:t>
            </a:r>
            <a:r>
              <a:rPr lang="es-ES" sz="2400" dirty="0">
                <a:gradFill>
                  <a:gsLst>
                    <a:gs pos="2917">
                      <a:schemeClr val="tx1"/>
                    </a:gs>
                    <a:gs pos="30000">
                      <a:schemeClr val="tx1"/>
                    </a:gs>
                  </a:gsLst>
                  <a:lin ang="5400000" scaled="0"/>
                </a:gradFill>
              </a:rPr>
              <a:t> for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scenario</a:t>
            </a:r>
            <a:r>
              <a:rPr lang="es-ES" sz="2400" dirty="0">
                <a:gradFill>
                  <a:gsLst>
                    <a:gs pos="2917">
                      <a:schemeClr val="tx1"/>
                    </a:gs>
                    <a:gs pos="30000">
                      <a:schemeClr val="tx1"/>
                    </a:gs>
                  </a:gsLst>
                  <a:lin ang="5400000" scaled="0"/>
                </a:gradFill>
              </a:rPr>
              <a:t>&gt;</a:t>
            </a:r>
            <a:endParaRPr lang="en-US" sz="24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F58E8CD7-6E4C-403B-8C46-A6D9976327E5}"/>
              </a:ext>
            </a:extLst>
          </p:cNvPr>
          <p:cNvSpPr txBox="1"/>
          <p:nvPr/>
        </p:nvSpPr>
        <p:spPr>
          <a:xfrm>
            <a:off x="2673016" y="4916723"/>
            <a:ext cx="6853988" cy="1200329"/>
          </a:xfrm>
          <a:prstGeom prst="rect">
            <a:avLst/>
          </a:prstGeom>
          <a:noFill/>
        </p:spPr>
        <p:txBody>
          <a:bodyPr wrap="square">
            <a:spAutoFit/>
          </a:bodyPr>
          <a:lstStyle/>
          <a:p>
            <a:r>
              <a:rPr lang="es-ES" dirty="0">
                <a:hlinkClick r:id="rId3"/>
              </a:rPr>
              <a:t>https://en.wikipedia.org/wiki/Mind_map</a:t>
            </a:r>
            <a:endParaRPr lang="es-ES" dirty="0"/>
          </a:p>
          <a:p>
            <a:r>
              <a:rPr lang="es-ES" dirty="0">
                <a:hlinkClick r:id="rId4"/>
              </a:rPr>
              <a:t>https://en.wikipedia.org/wiki/User_journey</a:t>
            </a:r>
            <a:endParaRPr lang="es-ES" dirty="0"/>
          </a:p>
          <a:p>
            <a:r>
              <a:rPr lang="es-ES" dirty="0">
                <a:hlinkClick r:id="rId5"/>
              </a:rPr>
              <a:t>https://businessmodelanalyst.com/value-proposition-canvas/</a:t>
            </a:r>
            <a:endParaRPr lang="es-ES" dirty="0"/>
          </a:p>
          <a:p>
            <a:endParaRPr lang="es-ES" dirty="0"/>
          </a:p>
        </p:txBody>
      </p:sp>
    </p:spTree>
    <p:extLst>
      <p:ext uri="{BB962C8B-B14F-4D97-AF65-F5344CB8AC3E}">
        <p14:creationId xmlns:p14="http://schemas.microsoft.com/office/powerpoint/2010/main" val="24202178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FFC5-52A2-46A3-A692-F178F5756B3E}"/>
              </a:ext>
            </a:extLst>
          </p:cNvPr>
          <p:cNvSpPr>
            <a:spLocks noGrp="1"/>
          </p:cNvSpPr>
          <p:nvPr>
            <p:ph type="title"/>
          </p:nvPr>
        </p:nvSpPr>
        <p:spPr/>
        <p:txBody>
          <a:bodyPr/>
          <a:lstStyle/>
          <a:p>
            <a:r>
              <a:rPr lang="es-ES" err="1"/>
              <a:t>Stakeholder</a:t>
            </a:r>
            <a:r>
              <a:rPr lang="es-ES"/>
              <a:t> </a:t>
            </a:r>
            <a:r>
              <a:rPr lang="es-ES" err="1"/>
              <a:t>analysis</a:t>
            </a:r>
            <a:r>
              <a:rPr lang="es-ES"/>
              <a:t> - RACI</a:t>
            </a:r>
            <a:endParaRPr lang="en-US"/>
          </a:p>
        </p:txBody>
      </p:sp>
      <p:sp>
        <p:nvSpPr>
          <p:cNvPr id="4" name="TextBox 3">
            <a:extLst>
              <a:ext uri="{FF2B5EF4-FFF2-40B4-BE49-F238E27FC236}">
                <a16:creationId xmlns:a16="http://schemas.microsoft.com/office/drawing/2014/main" id="{2511DD63-46F4-4CC9-8292-821C6D97922B}"/>
              </a:ext>
            </a:extLst>
          </p:cNvPr>
          <p:cNvSpPr txBox="1"/>
          <p:nvPr/>
        </p:nvSpPr>
        <p:spPr>
          <a:xfrm>
            <a:off x="187038" y="1324841"/>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Teams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people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involved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why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think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there</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when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participate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690E8B2C-68AD-42A1-BA2A-22D02BD628C6}"/>
              </a:ext>
            </a:extLst>
          </p:cNvPr>
          <p:cNvGraphicFramePr>
            <a:graphicFrameLocks noGrp="1"/>
          </p:cNvGraphicFramePr>
          <p:nvPr/>
        </p:nvGraphicFramePr>
        <p:xfrm>
          <a:off x="529939" y="2566004"/>
          <a:ext cx="11061120" cy="3034353"/>
        </p:xfrm>
        <a:graphic>
          <a:graphicData uri="http://schemas.openxmlformats.org/drawingml/2006/table">
            <a:tbl>
              <a:tblPr firstRow="1" bandRow="1">
                <a:tableStyleId>{00A15C55-8517-42AA-B614-E9B94910E393}</a:tableStyleId>
              </a:tblPr>
              <a:tblGrid>
                <a:gridCol w="1558949">
                  <a:extLst>
                    <a:ext uri="{9D8B030D-6E8A-4147-A177-3AD203B41FA5}">
                      <a16:colId xmlns:a16="http://schemas.microsoft.com/office/drawing/2014/main" val="3681054796"/>
                    </a:ext>
                  </a:extLst>
                </a:gridCol>
                <a:gridCol w="482532">
                  <a:extLst>
                    <a:ext uri="{9D8B030D-6E8A-4147-A177-3AD203B41FA5}">
                      <a16:colId xmlns:a16="http://schemas.microsoft.com/office/drawing/2014/main" val="2371769418"/>
                    </a:ext>
                  </a:extLst>
                </a:gridCol>
                <a:gridCol w="970367">
                  <a:extLst>
                    <a:ext uri="{9D8B030D-6E8A-4147-A177-3AD203B41FA5}">
                      <a16:colId xmlns:a16="http://schemas.microsoft.com/office/drawing/2014/main" val="1565652625"/>
                    </a:ext>
                  </a:extLst>
                </a:gridCol>
                <a:gridCol w="859013">
                  <a:extLst>
                    <a:ext uri="{9D8B030D-6E8A-4147-A177-3AD203B41FA5}">
                      <a16:colId xmlns:a16="http://schemas.microsoft.com/office/drawing/2014/main" val="4205358981"/>
                    </a:ext>
                  </a:extLst>
                </a:gridCol>
                <a:gridCol w="986274">
                  <a:extLst>
                    <a:ext uri="{9D8B030D-6E8A-4147-A177-3AD203B41FA5}">
                      <a16:colId xmlns:a16="http://schemas.microsoft.com/office/drawing/2014/main" val="3100686677"/>
                    </a:ext>
                  </a:extLst>
                </a:gridCol>
                <a:gridCol w="1055209">
                  <a:extLst>
                    <a:ext uri="{9D8B030D-6E8A-4147-A177-3AD203B41FA5}">
                      <a16:colId xmlns:a16="http://schemas.microsoft.com/office/drawing/2014/main" val="1115242125"/>
                    </a:ext>
                  </a:extLst>
                </a:gridCol>
                <a:gridCol w="1272613">
                  <a:extLst>
                    <a:ext uri="{9D8B030D-6E8A-4147-A177-3AD203B41FA5}">
                      <a16:colId xmlns:a16="http://schemas.microsoft.com/office/drawing/2014/main" val="3658128357"/>
                    </a:ext>
                  </a:extLst>
                </a:gridCol>
                <a:gridCol w="859012">
                  <a:extLst>
                    <a:ext uri="{9D8B030D-6E8A-4147-A177-3AD203B41FA5}">
                      <a16:colId xmlns:a16="http://schemas.microsoft.com/office/drawing/2014/main" val="2382502925"/>
                    </a:ext>
                  </a:extLst>
                </a:gridCol>
                <a:gridCol w="901434">
                  <a:extLst>
                    <a:ext uri="{9D8B030D-6E8A-4147-A177-3AD203B41FA5}">
                      <a16:colId xmlns:a16="http://schemas.microsoft.com/office/drawing/2014/main" val="4043413338"/>
                    </a:ext>
                  </a:extLst>
                </a:gridCol>
                <a:gridCol w="1044602">
                  <a:extLst>
                    <a:ext uri="{9D8B030D-6E8A-4147-A177-3AD203B41FA5}">
                      <a16:colId xmlns:a16="http://schemas.microsoft.com/office/drawing/2014/main" val="6258756"/>
                    </a:ext>
                  </a:extLst>
                </a:gridCol>
                <a:gridCol w="1071115">
                  <a:extLst>
                    <a:ext uri="{9D8B030D-6E8A-4147-A177-3AD203B41FA5}">
                      <a16:colId xmlns:a16="http://schemas.microsoft.com/office/drawing/2014/main" val="4213300578"/>
                    </a:ext>
                  </a:extLst>
                </a:gridCol>
              </a:tblGrid>
              <a:tr h="497721">
                <a:tc>
                  <a:txBody>
                    <a:bodyPr/>
                    <a:lstStyle/>
                    <a:p>
                      <a:r>
                        <a:rPr lang="es-ES" sz="1200" err="1"/>
                        <a:t>Phase</a:t>
                      </a:r>
                      <a:r>
                        <a:rPr lang="es-ES" sz="1200"/>
                        <a:t>/</a:t>
                      </a:r>
                      <a:r>
                        <a:rPr lang="es-ES" sz="1200" err="1"/>
                        <a:t>Stakeholder</a:t>
                      </a:r>
                      <a:endParaRPr lang="en-US" sz="1200"/>
                    </a:p>
                  </a:txBody>
                  <a:tcPr/>
                </a:tc>
                <a:tc>
                  <a:txBody>
                    <a:bodyPr/>
                    <a:lstStyle/>
                    <a:p>
                      <a:r>
                        <a:rPr lang="es-ES" sz="1200"/>
                        <a:t>CTO</a:t>
                      </a:r>
                      <a:endParaRPr lang="en-US" sz="1200"/>
                    </a:p>
                  </a:txBody>
                  <a:tcPr/>
                </a:tc>
                <a:tc>
                  <a:txBody>
                    <a:bodyPr/>
                    <a:lstStyle/>
                    <a:p>
                      <a:r>
                        <a:rPr lang="es-ES" sz="1200" err="1"/>
                        <a:t>Teamleads</a:t>
                      </a:r>
                      <a:endParaRPr lang="en-US" sz="1200"/>
                    </a:p>
                  </a:txBody>
                  <a:tcPr/>
                </a:tc>
                <a:tc>
                  <a:txBody>
                    <a:bodyPr/>
                    <a:lstStyle/>
                    <a:p>
                      <a:r>
                        <a:rPr lang="es-ES" sz="1200"/>
                        <a:t>Solution </a:t>
                      </a:r>
                      <a:r>
                        <a:rPr lang="es-ES" sz="1200" err="1"/>
                        <a:t>Owner</a:t>
                      </a:r>
                      <a:endParaRPr lang="en-US" sz="1200"/>
                    </a:p>
                  </a:txBody>
                  <a:tcPr/>
                </a:tc>
                <a:tc>
                  <a:txBody>
                    <a:bodyPr/>
                    <a:lstStyle/>
                    <a:p>
                      <a:r>
                        <a:rPr lang="es-ES" sz="1200"/>
                        <a:t>Project Manager</a:t>
                      </a:r>
                      <a:endParaRPr lang="en-US" sz="1200"/>
                    </a:p>
                  </a:txBody>
                  <a:tcPr/>
                </a:tc>
                <a:tc>
                  <a:txBody>
                    <a:bodyPr/>
                    <a:lstStyle/>
                    <a:p>
                      <a:r>
                        <a:rPr lang="es-ES" sz="1200" err="1"/>
                        <a:t>Developers</a:t>
                      </a:r>
                      <a:endParaRPr lang="en-US" sz="1200"/>
                    </a:p>
                  </a:txBody>
                  <a:tcPr/>
                </a:tc>
                <a:tc>
                  <a:txBody>
                    <a:bodyPr/>
                    <a:lstStyle/>
                    <a:p>
                      <a:r>
                        <a:rPr lang="es-ES" sz="1200" err="1"/>
                        <a:t>Infrastructure</a:t>
                      </a:r>
                      <a:r>
                        <a:rPr lang="es-ES" sz="1200"/>
                        <a:t> </a:t>
                      </a:r>
                      <a:r>
                        <a:rPr lang="es-ES" sz="1200" err="1"/>
                        <a:t>Architect</a:t>
                      </a:r>
                      <a:endParaRPr lang="en-US" sz="1200"/>
                    </a:p>
                  </a:txBody>
                  <a:tcPr/>
                </a:tc>
                <a:tc>
                  <a:txBody>
                    <a:bodyPr/>
                    <a:lstStyle/>
                    <a:p>
                      <a:r>
                        <a:rPr lang="es-ES" sz="1200"/>
                        <a:t>Data </a:t>
                      </a:r>
                      <a:r>
                        <a:rPr lang="es-ES" sz="1200" err="1"/>
                        <a:t>Architect</a:t>
                      </a:r>
                      <a:endParaRPr lang="en-US" sz="1200"/>
                    </a:p>
                  </a:txBody>
                  <a:tcPr/>
                </a:tc>
                <a:tc>
                  <a:txBody>
                    <a:bodyPr/>
                    <a:lstStyle/>
                    <a:p>
                      <a:r>
                        <a:rPr lang="es-ES" sz="1200"/>
                        <a:t>Security </a:t>
                      </a:r>
                      <a:r>
                        <a:rPr lang="es-ES" sz="1200" err="1"/>
                        <a:t>Architect</a:t>
                      </a:r>
                      <a:endParaRPr lang="en-US" sz="1200"/>
                    </a:p>
                  </a:txBody>
                  <a:tcPr/>
                </a:tc>
                <a:tc>
                  <a:txBody>
                    <a:bodyPr/>
                    <a:lstStyle/>
                    <a:p>
                      <a:r>
                        <a:rPr lang="es-ES" sz="1200"/>
                        <a:t>Network </a:t>
                      </a:r>
                      <a:r>
                        <a:rPr lang="es-ES" sz="1200" err="1"/>
                        <a:t>Architect</a:t>
                      </a:r>
                      <a:endParaRPr lang="en-US" sz="1200"/>
                    </a:p>
                  </a:txBody>
                  <a:tcPr/>
                </a:tc>
                <a:tc>
                  <a:txBody>
                    <a:bodyPr/>
                    <a:lstStyle/>
                    <a:p>
                      <a:r>
                        <a:rPr lang="es-ES" sz="1200" err="1"/>
                        <a:t>Others</a:t>
                      </a:r>
                      <a:r>
                        <a:rPr lang="es-ES" sz="1200"/>
                        <a:t>…</a:t>
                      </a:r>
                      <a:endParaRPr lang="en-US" sz="1200"/>
                    </a:p>
                  </a:txBody>
                  <a:tcPr/>
                </a:tc>
                <a:extLst>
                  <a:ext uri="{0D108BD9-81ED-4DB2-BD59-A6C34878D82A}">
                    <a16:rowId xmlns:a16="http://schemas.microsoft.com/office/drawing/2014/main" val="919802522"/>
                  </a:ext>
                </a:extLst>
              </a:tr>
              <a:tr h="634158">
                <a:tc>
                  <a:txBody>
                    <a:bodyPr/>
                    <a:lstStyle/>
                    <a:p>
                      <a:r>
                        <a:rPr lang="es-ES" sz="1200" err="1"/>
                        <a:t>Discover</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055641759"/>
                  </a:ext>
                </a:extLst>
              </a:tr>
              <a:tr h="634158">
                <a:tc>
                  <a:txBody>
                    <a:bodyPr/>
                    <a:lstStyle/>
                    <a:p>
                      <a:r>
                        <a:rPr lang="es-ES" sz="1200" err="1"/>
                        <a:t>Analyze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60804079"/>
                  </a:ext>
                </a:extLst>
              </a:tr>
              <a:tr h="634158">
                <a:tc>
                  <a:txBody>
                    <a:bodyPr/>
                    <a:lstStyle/>
                    <a:p>
                      <a:r>
                        <a:rPr lang="es-ES" sz="1200" err="1"/>
                        <a:t>Prioritize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53359976"/>
                  </a:ext>
                </a:extLst>
              </a:tr>
              <a:tr h="634158">
                <a:tc>
                  <a:txBody>
                    <a:bodyPr/>
                    <a:lstStyle/>
                    <a:p>
                      <a:r>
                        <a:rPr lang="es-ES" sz="1200" err="1"/>
                        <a:t>Optimize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678444728"/>
                  </a:ext>
                </a:extLst>
              </a:tr>
            </a:tbl>
          </a:graphicData>
        </a:graphic>
      </p:graphicFrame>
      <p:sp>
        <p:nvSpPr>
          <p:cNvPr id="6" name="Rectangle 5">
            <a:extLst>
              <a:ext uri="{FF2B5EF4-FFF2-40B4-BE49-F238E27FC236}">
                <a16:creationId xmlns:a16="http://schemas.microsoft.com/office/drawing/2014/main" id="{DCF86889-49C8-4477-9EDA-0FAA924847EC}"/>
              </a:ext>
            </a:extLst>
          </p:cNvPr>
          <p:cNvSpPr/>
          <p:nvPr/>
        </p:nvSpPr>
        <p:spPr bwMode="auto">
          <a:xfrm>
            <a:off x="1004598" y="5777346"/>
            <a:ext cx="10427278"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ES">
                <a:solidFill>
                  <a:schemeClr val="tx1"/>
                </a:solidFill>
                <a:ea typeface="Segoe UI" pitchFamily="34" charset="0"/>
                <a:cs typeface="Segoe UI" pitchFamily="34" charset="0"/>
              </a:rPr>
              <a:t>R = </a:t>
            </a:r>
            <a:r>
              <a:rPr lang="es-ES" err="1">
                <a:solidFill>
                  <a:schemeClr val="tx1"/>
                </a:solidFill>
                <a:ea typeface="Segoe UI" pitchFamily="34" charset="0"/>
                <a:cs typeface="Segoe UI" pitchFamily="34" charset="0"/>
              </a:rPr>
              <a:t>Responsible</a:t>
            </a:r>
            <a:r>
              <a:rPr lang="es-ES">
                <a:solidFill>
                  <a:schemeClr val="tx1"/>
                </a:solidFill>
                <a:ea typeface="Segoe UI" pitchFamily="34" charset="0"/>
                <a:cs typeface="Segoe UI" pitchFamily="34" charset="0"/>
              </a:rPr>
              <a:t>, A = </a:t>
            </a:r>
            <a:r>
              <a:rPr lang="es-ES" err="1">
                <a:solidFill>
                  <a:schemeClr val="tx1"/>
                </a:solidFill>
                <a:ea typeface="Segoe UI" pitchFamily="34" charset="0"/>
                <a:cs typeface="Segoe UI" pitchFamily="34" charset="0"/>
              </a:rPr>
              <a:t>Accountable</a:t>
            </a:r>
            <a:r>
              <a:rPr lang="es-ES">
                <a:solidFill>
                  <a:schemeClr val="tx1"/>
                </a:solidFill>
                <a:ea typeface="Segoe UI" pitchFamily="34" charset="0"/>
                <a:cs typeface="Segoe UI" pitchFamily="34" charset="0"/>
              </a:rPr>
              <a:t>, C = </a:t>
            </a:r>
            <a:r>
              <a:rPr lang="es-ES" err="1">
                <a:solidFill>
                  <a:schemeClr val="tx1"/>
                </a:solidFill>
                <a:ea typeface="Segoe UI" pitchFamily="34" charset="0"/>
                <a:cs typeface="Segoe UI" pitchFamily="34" charset="0"/>
              </a:rPr>
              <a:t>Consulted</a:t>
            </a:r>
            <a:r>
              <a:rPr lang="es-ES">
                <a:solidFill>
                  <a:schemeClr val="tx1"/>
                </a:solidFill>
                <a:ea typeface="Segoe UI" pitchFamily="34" charset="0"/>
                <a:cs typeface="Segoe UI" pitchFamily="34" charset="0"/>
              </a:rPr>
              <a:t>, I =</a:t>
            </a:r>
            <a:r>
              <a:rPr lang="es-ES" err="1">
                <a:solidFill>
                  <a:schemeClr val="tx1"/>
                </a:solidFill>
                <a:ea typeface="Segoe UI" pitchFamily="34" charset="0"/>
                <a:cs typeface="Segoe UI" pitchFamily="34" charset="0"/>
              </a:rPr>
              <a:t>Informed</a:t>
            </a:r>
            <a:endParaRPr lang="en-US"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3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2- Information collection</a:t>
            </a:r>
            <a:endParaRPr lang="en-US" dirty="0"/>
          </a:p>
        </p:txBody>
      </p:sp>
    </p:spTree>
    <p:extLst>
      <p:ext uri="{BB962C8B-B14F-4D97-AF65-F5344CB8AC3E}">
        <p14:creationId xmlns:p14="http://schemas.microsoft.com/office/powerpoint/2010/main" val="21644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Tools </a:t>
            </a:r>
            <a:r>
              <a:rPr lang="es-ES" err="1"/>
              <a:t>to</a:t>
            </a:r>
            <a:r>
              <a:rPr lang="es-ES"/>
              <a:t> use</a:t>
            </a:r>
            <a:endParaRPr lang="en-US"/>
          </a:p>
        </p:txBody>
      </p:sp>
      <p:graphicFrame>
        <p:nvGraphicFramePr>
          <p:cNvPr id="16" name="Diagram 15">
            <a:extLst>
              <a:ext uri="{FF2B5EF4-FFF2-40B4-BE49-F238E27FC236}">
                <a16:creationId xmlns:a16="http://schemas.microsoft.com/office/drawing/2014/main" id="{8B9DE119-A8ED-45F3-8378-19803962E36E}"/>
              </a:ext>
            </a:extLst>
          </p:cNvPr>
          <p:cNvGraphicFramePr/>
          <p:nvPr>
            <p:extLst>
              <p:ext uri="{D42A27DB-BD31-4B8C-83A1-F6EECF244321}">
                <p14:modId xmlns:p14="http://schemas.microsoft.com/office/powerpoint/2010/main" val="1129397324"/>
              </p:ext>
            </p:extLst>
          </p:nvPr>
        </p:nvGraphicFramePr>
        <p:xfrm>
          <a:off x="350838" y="1719262"/>
          <a:ext cx="11533187" cy="415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Include</a:t>
            </a:r>
            <a:r>
              <a:rPr lang="es-ES" sz="2400">
                <a:gradFill>
                  <a:gsLst>
                    <a:gs pos="2917">
                      <a:schemeClr val="tx1"/>
                    </a:gs>
                    <a:gs pos="30000">
                      <a:schemeClr val="tx1"/>
                    </a:gs>
                  </a:gsLst>
                  <a:lin ang="5400000" scaled="0"/>
                </a:gradFill>
              </a:rPr>
              <a:t> a </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techniques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use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gather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information</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73767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3- Cost Optimization</a:t>
            </a:r>
            <a:endParaRPr lang="en-US"/>
          </a:p>
        </p:txBody>
      </p:sp>
    </p:spTree>
    <p:extLst>
      <p:ext uri="{BB962C8B-B14F-4D97-AF65-F5344CB8AC3E}">
        <p14:creationId xmlns:p14="http://schemas.microsoft.com/office/powerpoint/2010/main" val="4609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configuration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sizing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billing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deployment</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6072854"/>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Security Mgmt_2017 Template">
  <a:themeElements>
    <a:clrScheme name="Custom 3">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671</Words>
  <Application>Microsoft Office PowerPoint</Application>
  <PresentationFormat>Custom</PresentationFormat>
  <Paragraphs>152</Paragraphs>
  <Slides>34</Slides>
  <Notes>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34</vt:i4>
      </vt:variant>
    </vt:vector>
  </HeadingPairs>
  <TitlesOfParts>
    <vt:vector size="50" baseType="lpstr">
      <vt:lpstr>Arial</vt:lpstr>
      <vt:lpstr>Calibri</vt:lpstr>
      <vt:lpstr>Calibri Light</vt:lpstr>
      <vt:lpstr>Consolas</vt:lpstr>
      <vt:lpstr>Segoe UI</vt:lpstr>
      <vt:lpstr>Segoe UI Light</vt:lpstr>
      <vt:lpstr>Segoe UI Semibold</vt:lpstr>
      <vt:lpstr>Segoe UI Semilight</vt:lpstr>
      <vt:lpstr>Wingdings</vt:lpstr>
      <vt:lpstr>Azure 1</vt:lpstr>
      <vt:lpstr>C+E Azure 2018</vt:lpstr>
      <vt:lpstr>Azure Sept 2018</vt:lpstr>
      <vt:lpstr>1_Azure 1</vt:lpstr>
      <vt:lpstr>Black Template</vt:lpstr>
      <vt:lpstr>Azure Security Mgmt_2017 Template</vt:lpstr>
      <vt:lpstr>1_Azure Security Mgmt_2017 Template</vt:lpstr>
      <vt:lpstr>Microsoft Azure Well-Architected Framework &lt;team_name&gt; </vt:lpstr>
      <vt:lpstr>WAF Journey</vt:lpstr>
      <vt:lpstr>Step 1- Describe the workload</vt:lpstr>
      <vt:lpstr>Workload status</vt:lpstr>
      <vt:lpstr>Stakeholder analysis - RACI</vt:lpstr>
      <vt:lpstr>Step 2- Information collection</vt:lpstr>
      <vt:lpstr>Tools to use</vt:lpstr>
      <vt:lpstr>Step 3- Cost Optimization</vt:lpstr>
      <vt:lpstr>Cost Optimization checklist -IaaS</vt:lpstr>
      <vt:lpstr>Cost Optimization checklist -IaaS</vt:lpstr>
      <vt:lpstr>Cost Optimization checklist -IaaS</vt:lpstr>
      <vt:lpstr>Step 4- Security</vt:lpstr>
      <vt:lpstr>Security</vt:lpstr>
      <vt:lpstr>Security</vt:lpstr>
      <vt:lpstr>Step 5- Reliability</vt:lpstr>
      <vt:lpstr>Reliability Recommendations</vt:lpstr>
      <vt:lpstr>High Level architecture for IaaS</vt:lpstr>
      <vt:lpstr>High Level architecture for PaaS</vt:lpstr>
      <vt:lpstr>Estimation of your solution SLA</vt:lpstr>
      <vt:lpstr>Step 6- Performance Efficiency</vt:lpstr>
      <vt:lpstr>Describe how your application scales</vt:lpstr>
      <vt:lpstr>Metrics and tooling changes to scale</vt:lpstr>
      <vt:lpstr>Step 7- Operational Excellence</vt:lpstr>
      <vt:lpstr>Operational Excellence</vt:lpstr>
      <vt:lpstr>Operational Excellence</vt:lpstr>
      <vt:lpstr>Step 8- Create a plan</vt:lpstr>
      <vt:lpstr>Checklist</vt:lpstr>
      <vt:lpstr>Roadmap or Backlog with prioritized recommendations</vt:lpstr>
      <vt:lpstr>Proposed mid/long-term architectures</vt:lpstr>
      <vt:lpstr>Step 9- Deliverables</vt:lpstr>
      <vt:lpstr>List the derivelables</vt:lpstr>
      <vt:lpstr>Apendix</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2022-02-24T10:17:56Z</dcterms:created>
  <dcterms:modified xsi:type="dcterms:W3CDTF">2022-02-24T10:36:40Z</dcterms:modified>
</cp:coreProperties>
</file>